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5" r:id="rId1"/>
  </p:sldMasterIdLst>
  <p:notesMasterIdLst>
    <p:notesMasterId r:id="rId18"/>
  </p:notesMasterIdLst>
  <p:handoutMasterIdLst>
    <p:handoutMasterId r:id="rId19"/>
  </p:handoutMasterIdLst>
  <p:sldIdLst>
    <p:sldId id="278" r:id="rId2"/>
    <p:sldId id="281" r:id="rId3"/>
    <p:sldId id="279" r:id="rId4"/>
    <p:sldId id="311" r:id="rId5"/>
    <p:sldId id="309" r:id="rId6"/>
    <p:sldId id="314" r:id="rId7"/>
    <p:sldId id="315" r:id="rId8"/>
    <p:sldId id="316" r:id="rId9"/>
    <p:sldId id="318" r:id="rId10"/>
    <p:sldId id="277" r:id="rId11"/>
    <p:sldId id="291" r:id="rId12"/>
    <p:sldId id="307" r:id="rId13"/>
    <p:sldId id="308" r:id="rId14"/>
    <p:sldId id="289" r:id="rId15"/>
    <p:sldId id="293" r:id="rId16"/>
    <p:sldId id="282"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10" name="Stephanie Wassenburg" initials="SW" lastIdx="1" clrIdx="9">
    <p:extLst>
      <p:ext uri="{19B8F6BF-5375-455C-9EA6-DF929625EA0E}">
        <p15:presenceInfo xmlns:p15="http://schemas.microsoft.com/office/powerpoint/2012/main" userId="6c5ad71c6fc08480" providerId="Windows Live"/>
      </p:ext>
    </p:extLst>
  </p:cmAuthor>
  <p:cmAuthor id="4" name="Arnout Drenthel" initials="AD [4]" lastIdx="1" clrIdx="3"/>
  <p:cmAuthor id="5" name="Arnout Drenthel" initials="AD [5]" lastIdx="1" clrIdx="4"/>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BC6"/>
    <a:srgbClr val="E70022"/>
    <a:srgbClr val="F2D9E7"/>
    <a:srgbClr val="FF3754"/>
    <a:srgbClr val="E17000"/>
    <a:srgbClr val="D52A1C"/>
    <a:srgbClr val="D52B1E"/>
    <a:srgbClr val="38870D"/>
    <a:srgbClr val="154273"/>
    <a:srgbClr val="E5B2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95" autoAdjust="0"/>
    <p:restoredTop sz="84254" autoAdjust="0"/>
  </p:normalViewPr>
  <p:slideViewPr>
    <p:cSldViewPr snapToGrid="0">
      <p:cViewPr>
        <p:scale>
          <a:sx n="96" d="100"/>
          <a:sy n="96" d="100"/>
        </p:scale>
        <p:origin x="858" y="84"/>
      </p:cViewPr>
      <p:guideLst>
        <p:guide pos="518"/>
        <p:guide orient="horz" pos="2160"/>
        <p:guide orient="horz" pos="10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224"/>
    </p:cViewPr>
  </p:sorterViewPr>
  <p:notesViewPr>
    <p:cSldViewPr snapToGrid="0">
      <p:cViewPr varScale="1">
        <p:scale>
          <a:sx n="81" d="100"/>
          <a:sy n="81" d="100"/>
        </p:scale>
        <p:origin x="23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pieChart>
        <c:varyColors val="1"/>
        <c:ser>
          <c:idx val="0"/>
          <c:order val="0"/>
          <c:tx>
            <c:strRef>
              <c:f>Blad1!$B$1</c:f>
              <c:strCache>
                <c:ptCount val="1"/>
                <c:pt idx="0">
                  <c:v>Populatie 3</c:v>
                </c:pt>
              </c:strCache>
            </c:strRef>
          </c:tx>
          <c:spPr>
            <a:ln>
              <a:solidFill>
                <a:schemeClr val="accent1"/>
              </a:solidFill>
            </a:ln>
            <a:effectLst/>
          </c:spPr>
          <c:explosion val="22"/>
          <c:dPt>
            <c:idx val="0"/>
            <c:bubble3D val="0"/>
            <c:spPr>
              <a:solidFill>
                <a:srgbClr val="92D050"/>
              </a:solidFill>
              <a:ln>
                <a:solidFill>
                  <a:schemeClr val="accent1"/>
                </a:solidFill>
              </a:ln>
              <a:effectLst/>
            </c:spPr>
            <c:extLst>
              <c:ext xmlns:c16="http://schemas.microsoft.com/office/drawing/2014/chart" uri="{C3380CC4-5D6E-409C-BE32-E72D297353CC}">
                <c16:uniqueId val="{00000002-08EF-4B61-9E0D-7FE71DD32F6D}"/>
              </c:ext>
            </c:extLst>
          </c:dPt>
          <c:dPt>
            <c:idx val="1"/>
            <c:bubble3D val="0"/>
            <c:spPr>
              <a:solidFill>
                <a:srgbClr val="E17000"/>
              </a:solidFill>
              <a:ln>
                <a:solidFill>
                  <a:schemeClr val="accent1"/>
                </a:solidFill>
              </a:ln>
              <a:effectLst/>
            </c:spPr>
            <c:extLst>
              <c:ext xmlns:c16="http://schemas.microsoft.com/office/drawing/2014/chart" uri="{C3380CC4-5D6E-409C-BE32-E72D297353CC}">
                <c16:uniqueId val="{00000003-08EF-4B61-9E0D-7FE71DD32F6D}"/>
              </c:ext>
            </c:extLst>
          </c:dPt>
          <c:dPt>
            <c:idx val="2"/>
            <c:bubble3D val="0"/>
            <c:spPr>
              <a:solidFill>
                <a:srgbClr val="C00000"/>
              </a:solidFill>
              <a:ln>
                <a:solidFill>
                  <a:schemeClr val="accent1"/>
                </a:solidFill>
              </a:ln>
              <a:effectLst/>
            </c:spPr>
            <c:extLst>
              <c:ext xmlns:c16="http://schemas.microsoft.com/office/drawing/2014/chart" uri="{C3380CC4-5D6E-409C-BE32-E72D297353CC}">
                <c16:uniqueId val="{00000004-08EF-4B61-9E0D-7FE71DD32F6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Blad1!$A$2:$A$4</c:f>
              <c:strCache>
                <c:ptCount val="3"/>
                <c:pt idx="0">
                  <c:v>Bewust nalevend</c:v>
                </c:pt>
                <c:pt idx="1">
                  <c:v>Onbewust overtredend</c:v>
                </c:pt>
                <c:pt idx="2">
                  <c:v>Bewust overtredend</c:v>
                </c:pt>
              </c:strCache>
            </c:strRef>
          </c:cat>
          <c:val>
            <c:numRef>
              <c:f>Blad1!$B$2:$B$4</c:f>
              <c:numCache>
                <c:formatCode>General</c:formatCode>
                <c:ptCount val="3"/>
                <c:pt idx="0">
                  <c:v>57</c:v>
                </c:pt>
                <c:pt idx="1">
                  <c:v>42</c:v>
                </c:pt>
                <c:pt idx="2">
                  <c:v>1</c:v>
                </c:pt>
              </c:numCache>
            </c:numRef>
          </c:val>
          <c:extLst>
            <c:ext xmlns:c16="http://schemas.microsoft.com/office/drawing/2014/chart" uri="{C3380CC4-5D6E-409C-BE32-E72D297353CC}">
              <c16:uniqueId val="{00000000-08EF-4B61-9E0D-7FE71DD32F6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pieChart>
        <c:varyColors val="1"/>
        <c:ser>
          <c:idx val="0"/>
          <c:order val="0"/>
          <c:tx>
            <c:strRef>
              <c:f>Blad1!$B$1</c:f>
              <c:strCache>
                <c:ptCount val="1"/>
                <c:pt idx="0">
                  <c:v>Populatie 1</c:v>
                </c:pt>
              </c:strCache>
            </c:strRef>
          </c:tx>
          <c:spPr>
            <a:ln>
              <a:solidFill>
                <a:schemeClr val="accent1"/>
              </a:solidFill>
            </a:ln>
            <a:effectLst/>
          </c:spPr>
          <c:explosion val="20"/>
          <c:dPt>
            <c:idx val="0"/>
            <c:bubble3D val="0"/>
            <c:spPr>
              <a:solidFill>
                <a:srgbClr val="92D050"/>
              </a:solidFill>
              <a:ln>
                <a:solidFill>
                  <a:schemeClr val="accent1"/>
                </a:solidFill>
              </a:ln>
              <a:effectLst/>
            </c:spPr>
            <c:extLst>
              <c:ext xmlns:c16="http://schemas.microsoft.com/office/drawing/2014/chart" uri="{C3380CC4-5D6E-409C-BE32-E72D297353CC}">
                <c16:uniqueId val="{00000001-4640-4647-9AE7-5094CC464C3D}"/>
              </c:ext>
            </c:extLst>
          </c:dPt>
          <c:dPt>
            <c:idx val="1"/>
            <c:bubble3D val="0"/>
            <c:spPr>
              <a:solidFill>
                <a:srgbClr val="E17000"/>
              </a:solidFill>
              <a:ln>
                <a:solidFill>
                  <a:schemeClr val="accent1"/>
                </a:solidFill>
              </a:ln>
              <a:effectLst/>
            </c:spPr>
            <c:extLst>
              <c:ext xmlns:c16="http://schemas.microsoft.com/office/drawing/2014/chart" uri="{C3380CC4-5D6E-409C-BE32-E72D297353CC}">
                <c16:uniqueId val="{00000003-4640-4647-9AE7-5094CC464C3D}"/>
              </c:ext>
            </c:extLst>
          </c:dPt>
          <c:dPt>
            <c:idx val="2"/>
            <c:bubble3D val="0"/>
            <c:spPr>
              <a:solidFill>
                <a:srgbClr val="C00000"/>
              </a:solidFill>
              <a:ln>
                <a:solidFill>
                  <a:schemeClr val="accent1"/>
                </a:solidFill>
              </a:ln>
              <a:effectLst/>
            </c:spPr>
            <c:extLst>
              <c:ext xmlns:c16="http://schemas.microsoft.com/office/drawing/2014/chart" uri="{C3380CC4-5D6E-409C-BE32-E72D297353CC}">
                <c16:uniqueId val="{00000005-4640-4647-9AE7-5094CC464C3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Blad1!$A$2:$A$4</c:f>
              <c:strCache>
                <c:ptCount val="3"/>
                <c:pt idx="0">
                  <c:v>Bewust nalevend</c:v>
                </c:pt>
                <c:pt idx="1">
                  <c:v>Onbewust overtredend</c:v>
                </c:pt>
                <c:pt idx="2">
                  <c:v>Bewust overtredend</c:v>
                </c:pt>
              </c:strCache>
            </c:strRef>
          </c:cat>
          <c:val>
            <c:numRef>
              <c:f>Blad1!$B$2:$B$4</c:f>
              <c:numCache>
                <c:formatCode>General</c:formatCode>
                <c:ptCount val="3"/>
                <c:pt idx="0">
                  <c:v>67</c:v>
                </c:pt>
                <c:pt idx="1">
                  <c:v>30</c:v>
                </c:pt>
                <c:pt idx="2">
                  <c:v>3</c:v>
                </c:pt>
              </c:numCache>
            </c:numRef>
          </c:val>
          <c:extLst>
            <c:ext xmlns:c16="http://schemas.microsoft.com/office/drawing/2014/chart" uri="{C3380CC4-5D6E-409C-BE32-E72D297353CC}">
              <c16:uniqueId val="{00000006-4640-4647-9AE7-5094CC464C3D}"/>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pieChart>
        <c:varyColors val="1"/>
        <c:ser>
          <c:idx val="0"/>
          <c:order val="0"/>
          <c:tx>
            <c:strRef>
              <c:f>Blad1!$B$1</c:f>
              <c:strCache>
                <c:ptCount val="1"/>
                <c:pt idx="0">
                  <c:v>Populatie 2</c:v>
                </c:pt>
              </c:strCache>
            </c:strRef>
          </c:tx>
          <c:spPr>
            <a:ln>
              <a:solidFill>
                <a:schemeClr val="accent1"/>
              </a:solidFill>
            </a:ln>
            <a:effectLst/>
          </c:spPr>
          <c:explosion val="22"/>
          <c:dPt>
            <c:idx val="0"/>
            <c:bubble3D val="0"/>
            <c:spPr>
              <a:solidFill>
                <a:srgbClr val="92D050"/>
              </a:solidFill>
              <a:ln>
                <a:solidFill>
                  <a:schemeClr val="accent1"/>
                </a:solidFill>
              </a:ln>
              <a:effectLst/>
            </c:spPr>
            <c:extLst>
              <c:ext xmlns:c16="http://schemas.microsoft.com/office/drawing/2014/chart" uri="{C3380CC4-5D6E-409C-BE32-E72D297353CC}">
                <c16:uniqueId val="{00000001-7546-46F4-ABFA-F6427281BFBE}"/>
              </c:ext>
            </c:extLst>
          </c:dPt>
          <c:dPt>
            <c:idx val="1"/>
            <c:bubble3D val="0"/>
            <c:spPr>
              <a:solidFill>
                <a:srgbClr val="E17000"/>
              </a:solidFill>
              <a:ln>
                <a:solidFill>
                  <a:schemeClr val="accent1"/>
                </a:solidFill>
              </a:ln>
              <a:effectLst/>
            </c:spPr>
            <c:extLst>
              <c:ext xmlns:c16="http://schemas.microsoft.com/office/drawing/2014/chart" uri="{C3380CC4-5D6E-409C-BE32-E72D297353CC}">
                <c16:uniqueId val="{00000003-7546-46F4-ABFA-F6427281BFBE}"/>
              </c:ext>
            </c:extLst>
          </c:dPt>
          <c:dPt>
            <c:idx val="2"/>
            <c:bubble3D val="0"/>
            <c:spPr>
              <a:solidFill>
                <a:srgbClr val="C00000"/>
              </a:solidFill>
              <a:ln>
                <a:solidFill>
                  <a:schemeClr val="accent1"/>
                </a:solidFill>
              </a:ln>
              <a:effectLst/>
            </c:spPr>
            <c:extLst>
              <c:ext xmlns:c16="http://schemas.microsoft.com/office/drawing/2014/chart" uri="{C3380CC4-5D6E-409C-BE32-E72D297353CC}">
                <c16:uniqueId val="{00000005-7546-46F4-ABFA-F6427281BFB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Blad1!$A$2:$A$4</c:f>
              <c:strCache>
                <c:ptCount val="3"/>
                <c:pt idx="0">
                  <c:v>Bewust nalevend</c:v>
                </c:pt>
                <c:pt idx="1">
                  <c:v>Onbewust overtredend</c:v>
                </c:pt>
                <c:pt idx="2">
                  <c:v>Bewust overtredend</c:v>
                </c:pt>
              </c:strCache>
            </c:strRef>
          </c:cat>
          <c:val>
            <c:numRef>
              <c:f>Blad1!$B$2:$B$4</c:f>
              <c:numCache>
                <c:formatCode>General</c:formatCode>
                <c:ptCount val="3"/>
                <c:pt idx="0">
                  <c:v>73</c:v>
                </c:pt>
                <c:pt idx="1">
                  <c:v>13</c:v>
                </c:pt>
                <c:pt idx="2">
                  <c:v>13</c:v>
                </c:pt>
              </c:numCache>
            </c:numRef>
          </c:val>
          <c:extLst>
            <c:ext xmlns:c16="http://schemas.microsoft.com/office/drawing/2014/chart" uri="{C3380CC4-5D6E-409C-BE32-E72D297353CC}">
              <c16:uniqueId val="{00000006-7546-46F4-ABFA-F6427281BFBE}"/>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6E5BB-BFE4-4295-A185-B1494583C18F}"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n-NL"/>
        </a:p>
      </dgm:t>
    </dgm:pt>
    <dgm:pt modelId="{306DE5CB-1256-449E-AC7C-7088A8B0C2B1}">
      <dgm:prSet phldrT="[Tekst]"/>
      <dgm:spPr/>
      <dgm:t>
        <a:bodyPr/>
        <a:lstStyle/>
        <a:p>
          <a:r>
            <a:rPr lang="en-US" dirty="0" err="1"/>
            <a:t>Dynamisch</a:t>
          </a:r>
          <a:r>
            <a:rPr lang="en-US" dirty="0"/>
            <a:t>, complex </a:t>
          </a:r>
          <a:endParaRPr lang="en-NL" dirty="0"/>
        </a:p>
      </dgm:t>
    </dgm:pt>
    <dgm:pt modelId="{5E391DB8-81A9-421E-8BA2-D112FD8351AD}" type="parTrans" cxnId="{6400EEB4-BF8B-4712-B03C-194FFC9D2719}">
      <dgm:prSet/>
      <dgm:spPr/>
      <dgm:t>
        <a:bodyPr/>
        <a:lstStyle/>
        <a:p>
          <a:endParaRPr lang="en-NL"/>
        </a:p>
      </dgm:t>
    </dgm:pt>
    <dgm:pt modelId="{38AA636D-319E-4ACC-B426-C95D3EB3CEB5}" type="sibTrans" cxnId="{6400EEB4-BF8B-4712-B03C-194FFC9D2719}">
      <dgm:prSet/>
      <dgm:spPr/>
      <dgm:t>
        <a:bodyPr/>
        <a:lstStyle/>
        <a:p>
          <a:endParaRPr lang="en-NL"/>
        </a:p>
      </dgm:t>
    </dgm:pt>
    <dgm:pt modelId="{1AB3D3AF-ACCD-4B63-9425-A10AEB322FE5}">
      <dgm:prSet phldrT="[Tekst]"/>
      <dgm:spPr/>
      <dgm:t>
        <a:bodyPr/>
        <a:lstStyle/>
        <a:p>
          <a:r>
            <a:rPr lang="en-US" dirty="0" err="1"/>
            <a:t>Spelen</a:t>
          </a:r>
          <a:r>
            <a:rPr lang="en-US" dirty="0"/>
            <a:t>: scenario’s &amp; </a:t>
          </a:r>
          <a:r>
            <a:rPr lang="en-US" dirty="0" err="1"/>
            <a:t>strategieen</a:t>
          </a:r>
          <a:endParaRPr lang="en-NL" dirty="0"/>
        </a:p>
      </dgm:t>
    </dgm:pt>
    <dgm:pt modelId="{C70B28CA-BC2A-4C71-B9CF-82162F19DB79}" type="parTrans" cxnId="{306EDE3E-9D2E-4F07-85F2-25E7DC768D7B}">
      <dgm:prSet/>
      <dgm:spPr/>
      <dgm:t>
        <a:bodyPr/>
        <a:lstStyle/>
        <a:p>
          <a:endParaRPr lang="en-NL"/>
        </a:p>
      </dgm:t>
    </dgm:pt>
    <dgm:pt modelId="{4CD40A7E-9735-4641-BE35-B05C52459B94}" type="sibTrans" cxnId="{306EDE3E-9D2E-4F07-85F2-25E7DC768D7B}">
      <dgm:prSet/>
      <dgm:spPr/>
      <dgm:t>
        <a:bodyPr/>
        <a:lstStyle/>
        <a:p>
          <a:endParaRPr lang="en-NL"/>
        </a:p>
      </dgm:t>
    </dgm:pt>
    <dgm:pt modelId="{84D8AEDF-DE02-4C41-829E-E8750FF6650D}">
      <dgm:prSet phldrT="[Tekst]"/>
      <dgm:spPr/>
      <dgm:t>
        <a:bodyPr/>
        <a:lstStyle/>
        <a:p>
          <a:r>
            <a:rPr lang="en-US" dirty="0" err="1"/>
            <a:t>Effecten</a:t>
          </a:r>
          <a:r>
            <a:rPr lang="en-US" dirty="0"/>
            <a:t> </a:t>
          </a:r>
          <a:r>
            <a:rPr lang="en-US" dirty="0" err="1"/>
            <a:t>kwantificeren</a:t>
          </a:r>
          <a:endParaRPr lang="en-NL" dirty="0"/>
        </a:p>
      </dgm:t>
    </dgm:pt>
    <dgm:pt modelId="{4D8AABD2-D88D-42A9-97A8-FCC1363FC12A}" type="parTrans" cxnId="{1F899268-FD48-4351-B568-2A13081C26B8}">
      <dgm:prSet/>
      <dgm:spPr/>
      <dgm:t>
        <a:bodyPr/>
        <a:lstStyle/>
        <a:p>
          <a:endParaRPr lang="en-NL"/>
        </a:p>
      </dgm:t>
    </dgm:pt>
    <dgm:pt modelId="{AFAF1514-9DD1-4BC3-9224-6B7F3EB4A814}" type="sibTrans" cxnId="{1F899268-FD48-4351-B568-2A13081C26B8}">
      <dgm:prSet/>
      <dgm:spPr/>
      <dgm:t>
        <a:bodyPr/>
        <a:lstStyle/>
        <a:p>
          <a:endParaRPr lang="en-NL"/>
        </a:p>
      </dgm:t>
    </dgm:pt>
    <dgm:pt modelId="{940E51D0-3ACD-42B8-8D64-B21166B90EE4}">
      <dgm:prSet/>
      <dgm:spPr/>
      <dgm:t>
        <a:bodyPr/>
        <a:lstStyle/>
        <a:p>
          <a:r>
            <a:rPr lang="en-US" dirty="0"/>
            <a:t>Doe </a:t>
          </a:r>
          <a:r>
            <a:rPr lang="en-US" dirty="0" err="1"/>
            <a:t>meer</a:t>
          </a:r>
          <a:r>
            <a:rPr lang="en-US" dirty="0"/>
            <a:t> met </a:t>
          </a:r>
          <a:r>
            <a:rPr lang="en-US" dirty="0" err="1"/>
            <a:t>ongeveer</a:t>
          </a:r>
          <a:endParaRPr lang="en-NL" dirty="0"/>
        </a:p>
      </dgm:t>
    </dgm:pt>
    <dgm:pt modelId="{8538E2AF-FD4A-4F92-BC94-4F0B41CAA036}" type="parTrans" cxnId="{0810561E-6B9B-4375-9801-473016402A2B}">
      <dgm:prSet/>
      <dgm:spPr/>
      <dgm:t>
        <a:bodyPr/>
        <a:lstStyle/>
        <a:p>
          <a:endParaRPr lang="en-NL"/>
        </a:p>
      </dgm:t>
    </dgm:pt>
    <dgm:pt modelId="{606D5F34-578A-4D52-AEB1-1119327949AF}" type="sibTrans" cxnId="{0810561E-6B9B-4375-9801-473016402A2B}">
      <dgm:prSet/>
      <dgm:spPr/>
      <dgm:t>
        <a:bodyPr/>
        <a:lstStyle/>
        <a:p>
          <a:endParaRPr lang="en-NL"/>
        </a:p>
      </dgm:t>
    </dgm:pt>
    <dgm:pt modelId="{204700BB-CD2C-403C-A03A-1DABB4AED40A}">
      <dgm:prSet/>
      <dgm:spPr/>
      <dgm:t>
        <a:bodyPr/>
        <a:lstStyle/>
        <a:p>
          <a:r>
            <a:rPr lang="en-US" dirty="0" err="1"/>
            <a:t>Nog</a:t>
          </a:r>
          <a:r>
            <a:rPr lang="en-US" baseline="0" dirty="0"/>
            <a:t> nooit </a:t>
          </a:r>
          <a:r>
            <a:rPr lang="en-US" baseline="0" dirty="0" err="1"/>
            <a:t>eerder</a:t>
          </a:r>
          <a:r>
            <a:rPr lang="en-US" baseline="0" dirty="0"/>
            <a:t> </a:t>
          </a:r>
          <a:r>
            <a:rPr lang="en-US" baseline="0" dirty="0" err="1"/>
            <a:t>gebeurd</a:t>
          </a:r>
          <a:endParaRPr lang="en-NL" dirty="0"/>
        </a:p>
      </dgm:t>
    </dgm:pt>
    <dgm:pt modelId="{FAAC14B4-D155-4094-953C-C800F677FD88}" type="parTrans" cxnId="{998959B3-CE83-402C-AF54-B8AEEFFF6D0C}">
      <dgm:prSet/>
      <dgm:spPr/>
      <dgm:t>
        <a:bodyPr/>
        <a:lstStyle/>
        <a:p>
          <a:endParaRPr lang="en-NL"/>
        </a:p>
      </dgm:t>
    </dgm:pt>
    <dgm:pt modelId="{092B5FF9-DE45-4556-AEF9-28A7E3FF1939}" type="sibTrans" cxnId="{998959B3-CE83-402C-AF54-B8AEEFFF6D0C}">
      <dgm:prSet/>
      <dgm:spPr/>
      <dgm:t>
        <a:bodyPr/>
        <a:lstStyle/>
        <a:p>
          <a:endParaRPr lang="en-NL"/>
        </a:p>
      </dgm:t>
    </dgm:pt>
    <dgm:pt modelId="{4280AB1B-2966-4315-8842-1EFE959CA21B}" type="pres">
      <dgm:prSet presAssocID="{EBF6E5BB-BFE4-4295-A185-B1494583C18F}" presName="Name0" presStyleCnt="0">
        <dgm:presLayoutVars>
          <dgm:chMax val="7"/>
          <dgm:chPref val="7"/>
          <dgm:dir/>
        </dgm:presLayoutVars>
      </dgm:prSet>
      <dgm:spPr/>
    </dgm:pt>
    <dgm:pt modelId="{9E2EDE22-C695-4125-BB81-066F5981A2D7}" type="pres">
      <dgm:prSet presAssocID="{EBF6E5BB-BFE4-4295-A185-B1494583C18F}" presName="Name1" presStyleCnt="0"/>
      <dgm:spPr/>
    </dgm:pt>
    <dgm:pt modelId="{1B8E265B-BF14-4A44-8E4F-06E30B293E26}" type="pres">
      <dgm:prSet presAssocID="{EBF6E5BB-BFE4-4295-A185-B1494583C18F}" presName="cycle" presStyleCnt="0"/>
      <dgm:spPr/>
    </dgm:pt>
    <dgm:pt modelId="{D2C06A66-0D5D-4DD3-8959-AD442CA094F8}" type="pres">
      <dgm:prSet presAssocID="{EBF6E5BB-BFE4-4295-A185-B1494583C18F}" presName="srcNode" presStyleLbl="node1" presStyleIdx="0" presStyleCnt="5"/>
      <dgm:spPr/>
    </dgm:pt>
    <dgm:pt modelId="{3AA89C7E-C7E8-4192-8CE4-3E6F47AC789C}" type="pres">
      <dgm:prSet presAssocID="{EBF6E5BB-BFE4-4295-A185-B1494583C18F}" presName="conn" presStyleLbl="parChTrans1D2" presStyleIdx="0" presStyleCnt="1"/>
      <dgm:spPr/>
    </dgm:pt>
    <dgm:pt modelId="{44C60DC7-ED92-4E4D-93E1-40166C7CA6A4}" type="pres">
      <dgm:prSet presAssocID="{EBF6E5BB-BFE4-4295-A185-B1494583C18F}" presName="extraNode" presStyleLbl="node1" presStyleIdx="0" presStyleCnt="5"/>
      <dgm:spPr/>
    </dgm:pt>
    <dgm:pt modelId="{97598D9E-AEDC-4EF6-9254-394454FF9CFE}" type="pres">
      <dgm:prSet presAssocID="{EBF6E5BB-BFE4-4295-A185-B1494583C18F}" presName="dstNode" presStyleLbl="node1" presStyleIdx="0" presStyleCnt="5"/>
      <dgm:spPr/>
    </dgm:pt>
    <dgm:pt modelId="{442A8FB5-EB36-4611-AFE0-EF2659FED81C}" type="pres">
      <dgm:prSet presAssocID="{306DE5CB-1256-449E-AC7C-7088A8B0C2B1}" presName="text_1" presStyleLbl="node1" presStyleIdx="0" presStyleCnt="5">
        <dgm:presLayoutVars>
          <dgm:bulletEnabled val="1"/>
        </dgm:presLayoutVars>
      </dgm:prSet>
      <dgm:spPr/>
    </dgm:pt>
    <dgm:pt modelId="{FF27F422-6631-4BBF-9000-18F6EDCE1831}" type="pres">
      <dgm:prSet presAssocID="{306DE5CB-1256-449E-AC7C-7088A8B0C2B1}" presName="accent_1" presStyleCnt="0"/>
      <dgm:spPr/>
    </dgm:pt>
    <dgm:pt modelId="{4D1F3E93-60BF-42F1-A8CD-ECA22C57880B}" type="pres">
      <dgm:prSet presAssocID="{306DE5CB-1256-449E-AC7C-7088A8B0C2B1}" presName="accentRepeatNode" presStyleLbl="solidFgAcc1" presStyleIdx="0" presStyleCnt="5"/>
      <dgm:spPr/>
    </dgm:pt>
    <dgm:pt modelId="{14CC335A-0E42-4377-AF97-8F28F102C76E}" type="pres">
      <dgm:prSet presAssocID="{940E51D0-3ACD-42B8-8D64-B21166B90EE4}" presName="text_2" presStyleLbl="node1" presStyleIdx="1" presStyleCnt="5">
        <dgm:presLayoutVars>
          <dgm:bulletEnabled val="1"/>
        </dgm:presLayoutVars>
      </dgm:prSet>
      <dgm:spPr/>
    </dgm:pt>
    <dgm:pt modelId="{BB231983-D896-460B-8A4E-0E65D301D1E2}" type="pres">
      <dgm:prSet presAssocID="{940E51D0-3ACD-42B8-8D64-B21166B90EE4}" presName="accent_2" presStyleCnt="0"/>
      <dgm:spPr/>
    </dgm:pt>
    <dgm:pt modelId="{4047AA11-C77D-4A7A-B13E-B535925DDCEA}" type="pres">
      <dgm:prSet presAssocID="{940E51D0-3ACD-42B8-8D64-B21166B90EE4}" presName="accentRepeatNode" presStyleLbl="solidFgAcc1" presStyleIdx="1" presStyleCnt="5"/>
      <dgm:spPr/>
    </dgm:pt>
    <dgm:pt modelId="{04EBCAFB-FA4E-4763-A277-B6BB4E459705}" type="pres">
      <dgm:prSet presAssocID="{204700BB-CD2C-403C-A03A-1DABB4AED40A}" presName="text_3" presStyleLbl="node1" presStyleIdx="2" presStyleCnt="5">
        <dgm:presLayoutVars>
          <dgm:bulletEnabled val="1"/>
        </dgm:presLayoutVars>
      </dgm:prSet>
      <dgm:spPr/>
    </dgm:pt>
    <dgm:pt modelId="{D545F8C5-BC89-459E-8212-B71C94D50F16}" type="pres">
      <dgm:prSet presAssocID="{204700BB-CD2C-403C-A03A-1DABB4AED40A}" presName="accent_3" presStyleCnt="0"/>
      <dgm:spPr/>
    </dgm:pt>
    <dgm:pt modelId="{26C73058-E3B2-4934-8CAC-D53C1469654A}" type="pres">
      <dgm:prSet presAssocID="{204700BB-CD2C-403C-A03A-1DABB4AED40A}" presName="accentRepeatNode" presStyleLbl="solidFgAcc1" presStyleIdx="2" presStyleCnt="5"/>
      <dgm:spPr/>
    </dgm:pt>
    <dgm:pt modelId="{FC0AFC25-2546-4731-B7AC-9EBF001FF835}" type="pres">
      <dgm:prSet presAssocID="{1AB3D3AF-ACCD-4B63-9425-A10AEB322FE5}" presName="text_4" presStyleLbl="node1" presStyleIdx="3" presStyleCnt="5">
        <dgm:presLayoutVars>
          <dgm:bulletEnabled val="1"/>
        </dgm:presLayoutVars>
      </dgm:prSet>
      <dgm:spPr/>
    </dgm:pt>
    <dgm:pt modelId="{09D8E3E3-6A5C-4883-AAA0-A9AB54B99D9B}" type="pres">
      <dgm:prSet presAssocID="{1AB3D3AF-ACCD-4B63-9425-A10AEB322FE5}" presName="accent_4" presStyleCnt="0"/>
      <dgm:spPr/>
    </dgm:pt>
    <dgm:pt modelId="{6DCABAD3-E2DB-4C36-8FE8-103CEADB2100}" type="pres">
      <dgm:prSet presAssocID="{1AB3D3AF-ACCD-4B63-9425-A10AEB322FE5}" presName="accentRepeatNode" presStyleLbl="solidFgAcc1" presStyleIdx="3" presStyleCnt="5"/>
      <dgm:spPr/>
    </dgm:pt>
    <dgm:pt modelId="{047E43A9-3719-4D23-9E2F-2C2A4D9C3833}" type="pres">
      <dgm:prSet presAssocID="{84D8AEDF-DE02-4C41-829E-E8750FF6650D}" presName="text_5" presStyleLbl="node1" presStyleIdx="4" presStyleCnt="5">
        <dgm:presLayoutVars>
          <dgm:bulletEnabled val="1"/>
        </dgm:presLayoutVars>
      </dgm:prSet>
      <dgm:spPr/>
    </dgm:pt>
    <dgm:pt modelId="{4FA1CFCB-3E2E-49E9-AF5D-C88E974EF0F7}" type="pres">
      <dgm:prSet presAssocID="{84D8AEDF-DE02-4C41-829E-E8750FF6650D}" presName="accent_5" presStyleCnt="0"/>
      <dgm:spPr/>
    </dgm:pt>
    <dgm:pt modelId="{D87264AC-A791-46A0-B6D4-14DE1C642F22}" type="pres">
      <dgm:prSet presAssocID="{84D8AEDF-DE02-4C41-829E-E8750FF6650D}" presName="accentRepeatNode" presStyleLbl="solidFgAcc1" presStyleIdx="4" presStyleCnt="5"/>
      <dgm:spPr/>
    </dgm:pt>
  </dgm:ptLst>
  <dgm:cxnLst>
    <dgm:cxn modelId="{0810561E-6B9B-4375-9801-473016402A2B}" srcId="{EBF6E5BB-BFE4-4295-A185-B1494583C18F}" destId="{940E51D0-3ACD-42B8-8D64-B21166B90EE4}" srcOrd="1" destOrd="0" parTransId="{8538E2AF-FD4A-4F92-BC94-4F0B41CAA036}" sibTransId="{606D5F34-578A-4D52-AEB1-1119327949AF}"/>
    <dgm:cxn modelId="{4E304F33-0BE0-4735-8AC2-E580F186C1B5}" type="presOf" srcId="{84D8AEDF-DE02-4C41-829E-E8750FF6650D}" destId="{047E43A9-3719-4D23-9E2F-2C2A4D9C3833}" srcOrd="0" destOrd="0" presId="urn:microsoft.com/office/officeart/2008/layout/VerticalCurvedList"/>
    <dgm:cxn modelId="{48389833-5B07-4731-BCA2-C811912A3DD5}" type="presOf" srcId="{940E51D0-3ACD-42B8-8D64-B21166B90EE4}" destId="{14CC335A-0E42-4377-AF97-8F28F102C76E}" srcOrd="0" destOrd="0" presId="urn:microsoft.com/office/officeart/2008/layout/VerticalCurvedList"/>
    <dgm:cxn modelId="{306EDE3E-9D2E-4F07-85F2-25E7DC768D7B}" srcId="{EBF6E5BB-BFE4-4295-A185-B1494583C18F}" destId="{1AB3D3AF-ACCD-4B63-9425-A10AEB322FE5}" srcOrd="3" destOrd="0" parTransId="{C70B28CA-BC2A-4C71-B9CF-82162F19DB79}" sibTransId="{4CD40A7E-9735-4641-BE35-B05C52459B94}"/>
    <dgm:cxn modelId="{90DC9442-A59C-4101-BE2F-D355C5077B9F}" type="presOf" srcId="{38AA636D-319E-4ACC-B426-C95D3EB3CEB5}" destId="{3AA89C7E-C7E8-4192-8CE4-3E6F47AC789C}" srcOrd="0" destOrd="0" presId="urn:microsoft.com/office/officeart/2008/layout/VerticalCurvedList"/>
    <dgm:cxn modelId="{1F899268-FD48-4351-B568-2A13081C26B8}" srcId="{EBF6E5BB-BFE4-4295-A185-B1494583C18F}" destId="{84D8AEDF-DE02-4C41-829E-E8750FF6650D}" srcOrd="4" destOrd="0" parTransId="{4D8AABD2-D88D-42A9-97A8-FCC1363FC12A}" sibTransId="{AFAF1514-9DD1-4BC3-9224-6B7F3EB4A814}"/>
    <dgm:cxn modelId="{68AFF195-94E2-4E83-8C8C-E58893FB1AC8}" type="presOf" srcId="{1AB3D3AF-ACCD-4B63-9425-A10AEB322FE5}" destId="{FC0AFC25-2546-4731-B7AC-9EBF001FF835}" srcOrd="0" destOrd="0" presId="urn:microsoft.com/office/officeart/2008/layout/VerticalCurvedList"/>
    <dgm:cxn modelId="{998959B3-CE83-402C-AF54-B8AEEFFF6D0C}" srcId="{EBF6E5BB-BFE4-4295-A185-B1494583C18F}" destId="{204700BB-CD2C-403C-A03A-1DABB4AED40A}" srcOrd="2" destOrd="0" parTransId="{FAAC14B4-D155-4094-953C-C800F677FD88}" sibTransId="{092B5FF9-DE45-4556-AEF9-28A7E3FF1939}"/>
    <dgm:cxn modelId="{6400EEB4-BF8B-4712-B03C-194FFC9D2719}" srcId="{EBF6E5BB-BFE4-4295-A185-B1494583C18F}" destId="{306DE5CB-1256-449E-AC7C-7088A8B0C2B1}" srcOrd="0" destOrd="0" parTransId="{5E391DB8-81A9-421E-8BA2-D112FD8351AD}" sibTransId="{38AA636D-319E-4ACC-B426-C95D3EB3CEB5}"/>
    <dgm:cxn modelId="{7A1D9CBF-84F8-47C3-972D-C1E4A14ADEA1}" type="presOf" srcId="{EBF6E5BB-BFE4-4295-A185-B1494583C18F}" destId="{4280AB1B-2966-4315-8842-1EFE959CA21B}" srcOrd="0" destOrd="0" presId="urn:microsoft.com/office/officeart/2008/layout/VerticalCurvedList"/>
    <dgm:cxn modelId="{61BF84C1-D939-400A-A0F4-714553F41FEA}" type="presOf" srcId="{204700BB-CD2C-403C-A03A-1DABB4AED40A}" destId="{04EBCAFB-FA4E-4763-A277-B6BB4E459705}" srcOrd="0" destOrd="0" presId="urn:microsoft.com/office/officeart/2008/layout/VerticalCurvedList"/>
    <dgm:cxn modelId="{E8C05DCE-1B9C-42C8-8660-37E38F109DB2}" type="presOf" srcId="{306DE5CB-1256-449E-AC7C-7088A8B0C2B1}" destId="{442A8FB5-EB36-4611-AFE0-EF2659FED81C}" srcOrd="0" destOrd="0" presId="urn:microsoft.com/office/officeart/2008/layout/VerticalCurvedList"/>
    <dgm:cxn modelId="{5587DEAE-056E-4146-BCD4-9BAC00CF9BA3}" type="presParOf" srcId="{4280AB1B-2966-4315-8842-1EFE959CA21B}" destId="{9E2EDE22-C695-4125-BB81-066F5981A2D7}" srcOrd="0" destOrd="0" presId="urn:microsoft.com/office/officeart/2008/layout/VerticalCurvedList"/>
    <dgm:cxn modelId="{82D5F4D9-AC08-4A95-8D56-C257E6A46348}" type="presParOf" srcId="{9E2EDE22-C695-4125-BB81-066F5981A2D7}" destId="{1B8E265B-BF14-4A44-8E4F-06E30B293E26}" srcOrd="0" destOrd="0" presId="urn:microsoft.com/office/officeart/2008/layout/VerticalCurvedList"/>
    <dgm:cxn modelId="{C923481E-501F-4F8E-B316-BCE24D10DEEE}" type="presParOf" srcId="{1B8E265B-BF14-4A44-8E4F-06E30B293E26}" destId="{D2C06A66-0D5D-4DD3-8959-AD442CA094F8}" srcOrd="0" destOrd="0" presId="urn:microsoft.com/office/officeart/2008/layout/VerticalCurvedList"/>
    <dgm:cxn modelId="{BE9293F8-4C8D-4CB4-8BF6-490F164BAB13}" type="presParOf" srcId="{1B8E265B-BF14-4A44-8E4F-06E30B293E26}" destId="{3AA89C7E-C7E8-4192-8CE4-3E6F47AC789C}" srcOrd="1" destOrd="0" presId="urn:microsoft.com/office/officeart/2008/layout/VerticalCurvedList"/>
    <dgm:cxn modelId="{ED7925F2-8415-4557-94ED-C8884ACC003D}" type="presParOf" srcId="{1B8E265B-BF14-4A44-8E4F-06E30B293E26}" destId="{44C60DC7-ED92-4E4D-93E1-40166C7CA6A4}" srcOrd="2" destOrd="0" presId="urn:microsoft.com/office/officeart/2008/layout/VerticalCurvedList"/>
    <dgm:cxn modelId="{EAE3BE63-A14C-4A90-9159-DB2874AC887F}" type="presParOf" srcId="{1B8E265B-BF14-4A44-8E4F-06E30B293E26}" destId="{97598D9E-AEDC-4EF6-9254-394454FF9CFE}" srcOrd="3" destOrd="0" presId="urn:microsoft.com/office/officeart/2008/layout/VerticalCurvedList"/>
    <dgm:cxn modelId="{13B2BA21-9BB5-42CB-A52F-89285AF1E84B}" type="presParOf" srcId="{9E2EDE22-C695-4125-BB81-066F5981A2D7}" destId="{442A8FB5-EB36-4611-AFE0-EF2659FED81C}" srcOrd="1" destOrd="0" presId="urn:microsoft.com/office/officeart/2008/layout/VerticalCurvedList"/>
    <dgm:cxn modelId="{6E2864FA-D9D2-4EE4-96FA-CC5393A6EF09}" type="presParOf" srcId="{9E2EDE22-C695-4125-BB81-066F5981A2D7}" destId="{FF27F422-6631-4BBF-9000-18F6EDCE1831}" srcOrd="2" destOrd="0" presId="urn:microsoft.com/office/officeart/2008/layout/VerticalCurvedList"/>
    <dgm:cxn modelId="{E73813B6-93B7-464B-9B6A-58412E0AFE1E}" type="presParOf" srcId="{FF27F422-6631-4BBF-9000-18F6EDCE1831}" destId="{4D1F3E93-60BF-42F1-A8CD-ECA22C57880B}" srcOrd="0" destOrd="0" presId="urn:microsoft.com/office/officeart/2008/layout/VerticalCurvedList"/>
    <dgm:cxn modelId="{0CF1EF36-D939-4B62-999F-886C3A135C36}" type="presParOf" srcId="{9E2EDE22-C695-4125-BB81-066F5981A2D7}" destId="{14CC335A-0E42-4377-AF97-8F28F102C76E}" srcOrd="3" destOrd="0" presId="urn:microsoft.com/office/officeart/2008/layout/VerticalCurvedList"/>
    <dgm:cxn modelId="{F75828C4-83E4-4E95-AA72-FECDFF163EDC}" type="presParOf" srcId="{9E2EDE22-C695-4125-BB81-066F5981A2D7}" destId="{BB231983-D896-460B-8A4E-0E65D301D1E2}" srcOrd="4" destOrd="0" presId="urn:microsoft.com/office/officeart/2008/layout/VerticalCurvedList"/>
    <dgm:cxn modelId="{66A7FF24-A252-4309-A4CA-B2408427AC83}" type="presParOf" srcId="{BB231983-D896-460B-8A4E-0E65D301D1E2}" destId="{4047AA11-C77D-4A7A-B13E-B535925DDCEA}" srcOrd="0" destOrd="0" presId="urn:microsoft.com/office/officeart/2008/layout/VerticalCurvedList"/>
    <dgm:cxn modelId="{98EF6840-7008-4B50-B318-104A52049EB9}" type="presParOf" srcId="{9E2EDE22-C695-4125-BB81-066F5981A2D7}" destId="{04EBCAFB-FA4E-4763-A277-B6BB4E459705}" srcOrd="5" destOrd="0" presId="urn:microsoft.com/office/officeart/2008/layout/VerticalCurvedList"/>
    <dgm:cxn modelId="{992BDDB9-6FB9-4F68-B8BE-EA6F96A76898}" type="presParOf" srcId="{9E2EDE22-C695-4125-BB81-066F5981A2D7}" destId="{D545F8C5-BC89-459E-8212-B71C94D50F16}" srcOrd="6" destOrd="0" presId="urn:microsoft.com/office/officeart/2008/layout/VerticalCurvedList"/>
    <dgm:cxn modelId="{4D4EC83D-06FC-43B2-82BE-FE134D79B45B}" type="presParOf" srcId="{D545F8C5-BC89-459E-8212-B71C94D50F16}" destId="{26C73058-E3B2-4934-8CAC-D53C1469654A}" srcOrd="0" destOrd="0" presId="urn:microsoft.com/office/officeart/2008/layout/VerticalCurvedList"/>
    <dgm:cxn modelId="{4D7DF44A-1BE5-4B53-8FB1-317B7CB0A3F7}" type="presParOf" srcId="{9E2EDE22-C695-4125-BB81-066F5981A2D7}" destId="{FC0AFC25-2546-4731-B7AC-9EBF001FF835}" srcOrd="7" destOrd="0" presId="urn:microsoft.com/office/officeart/2008/layout/VerticalCurvedList"/>
    <dgm:cxn modelId="{8D998632-5545-4752-B636-16A2A493DFFF}" type="presParOf" srcId="{9E2EDE22-C695-4125-BB81-066F5981A2D7}" destId="{09D8E3E3-6A5C-4883-AAA0-A9AB54B99D9B}" srcOrd="8" destOrd="0" presId="urn:microsoft.com/office/officeart/2008/layout/VerticalCurvedList"/>
    <dgm:cxn modelId="{7C7BC05A-CB17-4796-A1CB-50E6E8447D00}" type="presParOf" srcId="{09D8E3E3-6A5C-4883-AAA0-A9AB54B99D9B}" destId="{6DCABAD3-E2DB-4C36-8FE8-103CEADB2100}" srcOrd="0" destOrd="0" presId="urn:microsoft.com/office/officeart/2008/layout/VerticalCurvedList"/>
    <dgm:cxn modelId="{20B6DE99-1128-4AD6-924B-A3CE59FAAD39}" type="presParOf" srcId="{9E2EDE22-C695-4125-BB81-066F5981A2D7}" destId="{047E43A9-3719-4D23-9E2F-2C2A4D9C3833}" srcOrd="9" destOrd="0" presId="urn:microsoft.com/office/officeart/2008/layout/VerticalCurvedList"/>
    <dgm:cxn modelId="{05BBDE19-DF7E-4CAD-AA55-636747091B46}" type="presParOf" srcId="{9E2EDE22-C695-4125-BB81-066F5981A2D7}" destId="{4FA1CFCB-3E2E-49E9-AF5D-C88E974EF0F7}" srcOrd="10" destOrd="0" presId="urn:microsoft.com/office/officeart/2008/layout/VerticalCurvedList"/>
    <dgm:cxn modelId="{52FDE976-1EC1-40CC-99BD-828BBC144506}" type="presParOf" srcId="{4FA1CFCB-3E2E-49E9-AF5D-C88E974EF0F7}" destId="{D87264AC-A791-46A0-B6D4-14DE1C642F2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3F13EB-457B-473C-AF36-A49DA636F945}" type="doc">
      <dgm:prSet loTypeId="urn:microsoft.com/office/officeart/2005/8/layout/chevron1" loCatId="process" qsTypeId="urn:microsoft.com/office/officeart/2005/8/quickstyle/simple4" qsCatId="simple" csTypeId="urn:microsoft.com/office/officeart/2005/8/colors/accent3_5" csCatId="accent3" phldr="1"/>
      <dgm:spPr/>
    </dgm:pt>
    <dgm:pt modelId="{9833AF0D-0C6A-404E-9AEB-9DD95C97B406}">
      <dgm:prSet phldrT="[Tekst]"/>
      <dgm:spPr/>
      <dgm:t>
        <a:bodyPr/>
        <a:lstStyle/>
        <a:p>
          <a:r>
            <a:rPr lang="en-US" dirty="0"/>
            <a:t>Meer </a:t>
          </a:r>
          <a:r>
            <a:rPr lang="en-US" dirty="0" err="1"/>
            <a:t>inzicht</a:t>
          </a:r>
          <a:endParaRPr lang="en-NL" dirty="0"/>
        </a:p>
      </dgm:t>
    </dgm:pt>
    <dgm:pt modelId="{FC5970C4-E773-4EF5-BA78-BA7901DDBC00}" type="parTrans" cxnId="{6F344866-E303-4FE8-AF31-E765BEACACA3}">
      <dgm:prSet/>
      <dgm:spPr/>
      <dgm:t>
        <a:bodyPr/>
        <a:lstStyle/>
        <a:p>
          <a:endParaRPr lang="en-NL"/>
        </a:p>
      </dgm:t>
    </dgm:pt>
    <dgm:pt modelId="{0C6ADE84-A6E6-4083-8E77-422BDE020406}" type="sibTrans" cxnId="{6F344866-E303-4FE8-AF31-E765BEACACA3}">
      <dgm:prSet/>
      <dgm:spPr/>
      <dgm:t>
        <a:bodyPr/>
        <a:lstStyle/>
        <a:p>
          <a:endParaRPr lang="en-NL"/>
        </a:p>
      </dgm:t>
    </dgm:pt>
    <dgm:pt modelId="{2E7CEB53-05CE-4DC1-9A58-8BB6EDAAD474}">
      <dgm:prSet phldrT="[Tekst]"/>
      <dgm:spPr/>
      <dgm:t>
        <a:bodyPr/>
        <a:lstStyle/>
        <a:p>
          <a:r>
            <a:rPr lang="en-US" dirty="0" err="1"/>
            <a:t>Slimmere</a:t>
          </a:r>
          <a:r>
            <a:rPr lang="en-US" dirty="0"/>
            <a:t> </a:t>
          </a:r>
          <a:r>
            <a:rPr lang="en-US" dirty="0" err="1"/>
            <a:t>keuzes</a:t>
          </a:r>
          <a:endParaRPr lang="en-NL" dirty="0"/>
        </a:p>
      </dgm:t>
    </dgm:pt>
    <dgm:pt modelId="{BDBE1C50-278E-49D2-9A2E-EA7D7DF6CC31}" type="parTrans" cxnId="{F4D6032E-D8B0-4E39-B609-1838DD69A1EF}">
      <dgm:prSet/>
      <dgm:spPr/>
      <dgm:t>
        <a:bodyPr/>
        <a:lstStyle/>
        <a:p>
          <a:endParaRPr lang="en-NL"/>
        </a:p>
      </dgm:t>
    </dgm:pt>
    <dgm:pt modelId="{4F2DCACC-2F3F-461F-A0F3-60BED8C27EE2}" type="sibTrans" cxnId="{F4D6032E-D8B0-4E39-B609-1838DD69A1EF}">
      <dgm:prSet/>
      <dgm:spPr/>
      <dgm:t>
        <a:bodyPr/>
        <a:lstStyle/>
        <a:p>
          <a:endParaRPr lang="en-NL"/>
        </a:p>
      </dgm:t>
    </dgm:pt>
    <dgm:pt modelId="{A4899701-412C-4524-9093-200EB7F45D24}">
      <dgm:prSet phldrT="[Tekst]"/>
      <dgm:spPr/>
      <dgm:t>
        <a:bodyPr/>
        <a:lstStyle/>
        <a:p>
          <a:r>
            <a:rPr lang="en-US" dirty="0"/>
            <a:t>Meer impact!</a:t>
          </a:r>
          <a:endParaRPr lang="en-NL" dirty="0"/>
        </a:p>
      </dgm:t>
    </dgm:pt>
    <dgm:pt modelId="{AC5F4F41-A925-4BC5-8000-CE6FE63891EA}" type="parTrans" cxnId="{F79EB18E-D3B0-48E2-84C8-762006164D00}">
      <dgm:prSet/>
      <dgm:spPr/>
      <dgm:t>
        <a:bodyPr/>
        <a:lstStyle/>
        <a:p>
          <a:endParaRPr lang="en-NL"/>
        </a:p>
      </dgm:t>
    </dgm:pt>
    <dgm:pt modelId="{EE86803D-E850-44E8-944B-EA779B769983}" type="sibTrans" cxnId="{F79EB18E-D3B0-48E2-84C8-762006164D00}">
      <dgm:prSet/>
      <dgm:spPr/>
      <dgm:t>
        <a:bodyPr/>
        <a:lstStyle/>
        <a:p>
          <a:endParaRPr lang="en-NL"/>
        </a:p>
      </dgm:t>
    </dgm:pt>
    <dgm:pt modelId="{E70CB631-169F-4386-9465-64C58CF2675E}" type="pres">
      <dgm:prSet presAssocID="{293F13EB-457B-473C-AF36-A49DA636F945}" presName="Name0" presStyleCnt="0">
        <dgm:presLayoutVars>
          <dgm:dir/>
          <dgm:animLvl val="lvl"/>
          <dgm:resizeHandles val="exact"/>
        </dgm:presLayoutVars>
      </dgm:prSet>
      <dgm:spPr/>
    </dgm:pt>
    <dgm:pt modelId="{BC8BD879-0D11-4A02-A323-6972CBE99AF6}" type="pres">
      <dgm:prSet presAssocID="{9833AF0D-0C6A-404E-9AEB-9DD95C97B406}" presName="parTxOnly" presStyleLbl="node1" presStyleIdx="0" presStyleCnt="3">
        <dgm:presLayoutVars>
          <dgm:chMax val="0"/>
          <dgm:chPref val="0"/>
          <dgm:bulletEnabled val="1"/>
        </dgm:presLayoutVars>
      </dgm:prSet>
      <dgm:spPr/>
    </dgm:pt>
    <dgm:pt modelId="{CDE5CAA0-B91D-4CF2-88DE-13294DEFE3E7}" type="pres">
      <dgm:prSet presAssocID="{0C6ADE84-A6E6-4083-8E77-422BDE020406}" presName="parTxOnlySpace" presStyleCnt="0"/>
      <dgm:spPr/>
    </dgm:pt>
    <dgm:pt modelId="{0FD15610-08A0-424F-82F4-95FDCD14DA22}" type="pres">
      <dgm:prSet presAssocID="{2E7CEB53-05CE-4DC1-9A58-8BB6EDAAD474}" presName="parTxOnly" presStyleLbl="node1" presStyleIdx="1" presStyleCnt="3">
        <dgm:presLayoutVars>
          <dgm:chMax val="0"/>
          <dgm:chPref val="0"/>
          <dgm:bulletEnabled val="1"/>
        </dgm:presLayoutVars>
      </dgm:prSet>
      <dgm:spPr/>
    </dgm:pt>
    <dgm:pt modelId="{1CA3FFFE-68F0-4AE2-ABB2-EE0BDE782BC4}" type="pres">
      <dgm:prSet presAssocID="{4F2DCACC-2F3F-461F-A0F3-60BED8C27EE2}" presName="parTxOnlySpace" presStyleCnt="0"/>
      <dgm:spPr/>
    </dgm:pt>
    <dgm:pt modelId="{BC94DB1B-D9B8-4120-83FF-F0E3A5DB451B}" type="pres">
      <dgm:prSet presAssocID="{A4899701-412C-4524-9093-200EB7F45D24}" presName="parTxOnly" presStyleLbl="node1" presStyleIdx="2" presStyleCnt="3">
        <dgm:presLayoutVars>
          <dgm:chMax val="0"/>
          <dgm:chPref val="0"/>
          <dgm:bulletEnabled val="1"/>
        </dgm:presLayoutVars>
      </dgm:prSet>
      <dgm:spPr/>
    </dgm:pt>
  </dgm:ptLst>
  <dgm:cxnLst>
    <dgm:cxn modelId="{F4D6032E-D8B0-4E39-B609-1838DD69A1EF}" srcId="{293F13EB-457B-473C-AF36-A49DA636F945}" destId="{2E7CEB53-05CE-4DC1-9A58-8BB6EDAAD474}" srcOrd="1" destOrd="0" parTransId="{BDBE1C50-278E-49D2-9A2E-EA7D7DF6CC31}" sibTransId="{4F2DCACC-2F3F-461F-A0F3-60BED8C27EE2}"/>
    <dgm:cxn modelId="{6F344866-E303-4FE8-AF31-E765BEACACA3}" srcId="{293F13EB-457B-473C-AF36-A49DA636F945}" destId="{9833AF0D-0C6A-404E-9AEB-9DD95C97B406}" srcOrd="0" destOrd="0" parTransId="{FC5970C4-E773-4EF5-BA78-BA7901DDBC00}" sibTransId="{0C6ADE84-A6E6-4083-8E77-422BDE020406}"/>
    <dgm:cxn modelId="{2C939B48-27A7-496F-A854-FEDE7EFA49A4}" type="presOf" srcId="{293F13EB-457B-473C-AF36-A49DA636F945}" destId="{E70CB631-169F-4386-9465-64C58CF2675E}" srcOrd="0" destOrd="0" presId="urn:microsoft.com/office/officeart/2005/8/layout/chevron1"/>
    <dgm:cxn modelId="{3B18BE74-24F2-482F-9FFD-0D180C4D54FB}" type="presOf" srcId="{2E7CEB53-05CE-4DC1-9A58-8BB6EDAAD474}" destId="{0FD15610-08A0-424F-82F4-95FDCD14DA22}" srcOrd="0" destOrd="0" presId="urn:microsoft.com/office/officeart/2005/8/layout/chevron1"/>
    <dgm:cxn modelId="{F79EB18E-D3B0-48E2-84C8-762006164D00}" srcId="{293F13EB-457B-473C-AF36-A49DA636F945}" destId="{A4899701-412C-4524-9093-200EB7F45D24}" srcOrd="2" destOrd="0" parTransId="{AC5F4F41-A925-4BC5-8000-CE6FE63891EA}" sibTransId="{EE86803D-E850-44E8-944B-EA779B769983}"/>
    <dgm:cxn modelId="{C4DDDCBA-4E7C-4645-AC5B-05034B03B62E}" type="presOf" srcId="{A4899701-412C-4524-9093-200EB7F45D24}" destId="{BC94DB1B-D9B8-4120-83FF-F0E3A5DB451B}" srcOrd="0" destOrd="0" presId="urn:microsoft.com/office/officeart/2005/8/layout/chevron1"/>
    <dgm:cxn modelId="{8129B9DB-C5CF-4DBD-B863-4C817258816D}" type="presOf" srcId="{9833AF0D-0C6A-404E-9AEB-9DD95C97B406}" destId="{BC8BD879-0D11-4A02-A323-6972CBE99AF6}" srcOrd="0" destOrd="0" presId="urn:microsoft.com/office/officeart/2005/8/layout/chevron1"/>
    <dgm:cxn modelId="{6EA3DF93-797C-41B9-8CAA-F9643AEB7089}" type="presParOf" srcId="{E70CB631-169F-4386-9465-64C58CF2675E}" destId="{BC8BD879-0D11-4A02-A323-6972CBE99AF6}" srcOrd="0" destOrd="0" presId="urn:microsoft.com/office/officeart/2005/8/layout/chevron1"/>
    <dgm:cxn modelId="{FFA35D48-2D55-400F-A13A-371AFA772CCC}" type="presParOf" srcId="{E70CB631-169F-4386-9465-64C58CF2675E}" destId="{CDE5CAA0-B91D-4CF2-88DE-13294DEFE3E7}" srcOrd="1" destOrd="0" presId="urn:microsoft.com/office/officeart/2005/8/layout/chevron1"/>
    <dgm:cxn modelId="{0F392721-589E-44A3-9B2C-B9D34A6C813C}" type="presParOf" srcId="{E70CB631-169F-4386-9465-64C58CF2675E}" destId="{0FD15610-08A0-424F-82F4-95FDCD14DA22}" srcOrd="2" destOrd="0" presId="urn:microsoft.com/office/officeart/2005/8/layout/chevron1"/>
    <dgm:cxn modelId="{3FA9C958-2D94-45B7-BE8D-5E45B988D14F}" type="presParOf" srcId="{E70CB631-169F-4386-9465-64C58CF2675E}" destId="{1CA3FFFE-68F0-4AE2-ABB2-EE0BDE782BC4}" srcOrd="3" destOrd="0" presId="urn:microsoft.com/office/officeart/2005/8/layout/chevron1"/>
    <dgm:cxn modelId="{5179E91C-9898-4B77-A3A4-A5C365E53C08}" type="presParOf" srcId="{E70CB631-169F-4386-9465-64C58CF2675E}" destId="{BC94DB1B-D9B8-4120-83FF-F0E3A5DB451B}"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D15BA3-8ACC-4BDD-BF65-C60E235A6E6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52FB7FC-11D0-4658-85E1-D4BA7F382190}">
      <dgm:prSet/>
      <dgm:spPr/>
      <dgm:t>
        <a:bodyPr/>
        <a:lstStyle/>
        <a:p>
          <a:r>
            <a:rPr lang="nl-NL" dirty="0"/>
            <a:t>Het bouwen en vooral valideren van het model was lastig door beperkte beschikbaarheid van informatie</a:t>
          </a:r>
          <a:endParaRPr lang="en-US" dirty="0"/>
        </a:p>
      </dgm:t>
    </dgm:pt>
    <dgm:pt modelId="{06401F65-51B7-4453-873D-0ADD2737046D}" type="parTrans" cxnId="{D4A4C95F-9A35-4D2F-A95F-9ACE66467E6C}">
      <dgm:prSet/>
      <dgm:spPr/>
      <dgm:t>
        <a:bodyPr/>
        <a:lstStyle/>
        <a:p>
          <a:endParaRPr lang="en-US"/>
        </a:p>
      </dgm:t>
    </dgm:pt>
    <dgm:pt modelId="{F6CBD664-EEB8-4F63-B14D-E9D791BCB59F}" type="sibTrans" cxnId="{D4A4C95F-9A35-4D2F-A95F-9ACE66467E6C}">
      <dgm:prSet/>
      <dgm:spPr/>
      <dgm:t>
        <a:bodyPr/>
        <a:lstStyle/>
        <a:p>
          <a:endParaRPr lang="en-US"/>
        </a:p>
      </dgm:t>
    </dgm:pt>
    <dgm:pt modelId="{EEFBC5D0-CD05-4374-8FAF-1E640A131D9C}">
      <dgm:prSet/>
      <dgm:spPr/>
      <dgm:t>
        <a:bodyPr/>
        <a:lstStyle/>
        <a:p>
          <a:r>
            <a:rPr lang="en-US" dirty="0"/>
            <a:t>Over </a:t>
          </a:r>
          <a:r>
            <a:rPr lang="en-US" dirty="0" err="1"/>
            <a:t>welke</a:t>
          </a:r>
          <a:r>
            <a:rPr lang="en-US" dirty="0"/>
            <a:t> </a:t>
          </a:r>
          <a:r>
            <a:rPr lang="en-US" dirty="0" err="1"/>
            <a:t>aspecten</a:t>
          </a:r>
          <a:r>
            <a:rPr lang="en-US" dirty="0"/>
            <a:t> </a:t>
          </a:r>
          <a:r>
            <a:rPr lang="en-US" dirty="0" err="1"/>
            <a:t>heeft</a:t>
          </a:r>
          <a:r>
            <a:rPr lang="en-US" dirty="0"/>
            <a:t> de ILT (</a:t>
          </a:r>
          <a:r>
            <a:rPr lang="en-US" dirty="0" err="1"/>
            <a:t>geen</a:t>
          </a:r>
          <a:r>
            <a:rPr lang="en-US" dirty="0"/>
            <a:t>) </a:t>
          </a:r>
          <a:r>
            <a:rPr lang="en-US" dirty="0" err="1"/>
            <a:t>controle</a:t>
          </a:r>
          <a:r>
            <a:rPr lang="en-US" dirty="0"/>
            <a:t>? </a:t>
          </a:r>
          <a:r>
            <a:rPr lang="en-US" dirty="0" err="1"/>
            <a:t>Hebben</a:t>
          </a:r>
          <a:r>
            <a:rPr lang="en-US" dirty="0"/>
            <a:t> we </a:t>
          </a:r>
          <a:r>
            <a:rPr lang="en-US" dirty="0" err="1"/>
            <a:t>genoeg</a:t>
          </a:r>
          <a:r>
            <a:rPr lang="en-US" dirty="0"/>
            <a:t> “</a:t>
          </a:r>
          <a:r>
            <a:rPr lang="en-US" dirty="0" err="1"/>
            <a:t>knoppen</a:t>
          </a:r>
          <a:r>
            <a:rPr lang="en-US" dirty="0"/>
            <a:t>” om </a:t>
          </a:r>
          <a:r>
            <a:rPr lang="en-US" dirty="0" err="1"/>
            <a:t>aan</a:t>
          </a:r>
          <a:r>
            <a:rPr lang="en-US" dirty="0"/>
            <a:t> </a:t>
          </a:r>
          <a:r>
            <a:rPr lang="en-US" dirty="0" err="1"/>
            <a:t>te</a:t>
          </a:r>
          <a:r>
            <a:rPr lang="en-US" dirty="0"/>
            <a:t> </a:t>
          </a:r>
          <a:r>
            <a:rPr lang="en-US" dirty="0" err="1"/>
            <a:t>draaien</a:t>
          </a:r>
          <a:r>
            <a:rPr lang="en-US" dirty="0"/>
            <a:t> in het model?</a:t>
          </a:r>
        </a:p>
      </dgm:t>
    </dgm:pt>
    <dgm:pt modelId="{3CDAFF8C-FA7E-4F10-AAE5-4957D20B9B4B}" type="parTrans" cxnId="{E404A941-2E05-4C67-B3DB-AEA7FD2CF745}">
      <dgm:prSet/>
      <dgm:spPr/>
      <dgm:t>
        <a:bodyPr/>
        <a:lstStyle/>
        <a:p>
          <a:endParaRPr lang="en-US"/>
        </a:p>
      </dgm:t>
    </dgm:pt>
    <dgm:pt modelId="{D30E664F-06EE-41EB-BE69-47561BF78670}" type="sibTrans" cxnId="{E404A941-2E05-4C67-B3DB-AEA7FD2CF745}">
      <dgm:prSet/>
      <dgm:spPr/>
      <dgm:t>
        <a:bodyPr/>
        <a:lstStyle/>
        <a:p>
          <a:endParaRPr lang="en-US"/>
        </a:p>
      </dgm:t>
    </dgm:pt>
    <dgm:pt modelId="{4A7A8F3F-C817-4776-B374-92804CB55648}" type="pres">
      <dgm:prSet presAssocID="{1AD15BA3-8ACC-4BDD-BF65-C60E235A6E6D}" presName="root" presStyleCnt="0">
        <dgm:presLayoutVars>
          <dgm:dir/>
          <dgm:resizeHandles val="exact"/>
        </dgm:presLayoutVars>
      </dgm:prSet>
      <dgm:spPr/>
    </dgm:pt>
    <dgm:pt modelId="{4710E80F-436C-4BA4-BE57-1B024DD91C7D}" type="pres">
      <dgm:prSet presAssocID="{852FB7FC-11D0-4658-85E1-D4BA7F382190}" presName="compNode" presStyleCnt="0"/>
      <dgm:spPr/>
    </dgm:pt>
    <dgm:pt modelId="{7AC92400-73B0-42B1-BE73-2445A26DF557}" type="pres">
      <dgm:prSet presAssocID="{852FB7FC-11D0-4658-85E1-D4BA7F382190}" presName="bgRect" presStyleLbl="bgShp" presStyleIdx="0" presStyleCnt="2" custScaleY="60542"/>
      <dgm:spPr/>
    </dgm:pt>
    <dgm:pt modelId="{E1159D33-56C4-43C2-B517-2CE31A2E197A}" type="pres">
      <dgm:prSet presAssocID="{852FB7FC-11D0-4658-85E1-D4BA7F38219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inair met effen opvulling"/>
        </a:ext>
      </dgm:extLst>
    </dgm:pt>
    <dgm:pt modelId="{B8D9BCF4-20E3-4A95-A802-4BD689CEEDD6}" type="pres">
      <dgm:prSet presAssocID="{852FB7FC-11D0-4658-85E1-D4BA7F382190}" presName="spaceRect" presStyleCnt="0"/>
      <dgm:spPr/>
    </dgm:pt>
    <dgm:pt modelId="{4ED58061-31D3-4A4C-8F03-8541A35CEA19}" type="pres">
      <dgm:prSet presAssocID="{852FB7FC-11D0-4658-85E1-D4BA7F382190}" presName="parTx" presStyleLbl="revTx" presStyleIdx="0" presStyleCnt="2">
        <dgm:presLayoutVars>
          <dgm:chMax val="0"/>
          <dgm:chPref val="0"/>
        </dgm:presLayoutVars>
      </dgm:prSet>
      <dgm:spPr/>
    </dgm:pt>
    <dgm:pt modelId="{07C06AFA-2C65-482A-A3D7-41B77DF623C9}" type="pres">
      <dgm:prSet presAssocID="{F6CBD664-EEB8-4F63-B14D-E9D791BCB59F}" presName="sibTrans" presStyleCnt="0"/>
      <dgm:spPr/>
    </dgm:pt>
    <dgm:pt modelId="{1BFC18F0-3EC5-43B1-8BE6-3E0DE3B0FAFB}" type="pres">
      <dgm:prSet presAssocID="{EEFBC5D0-CD05-4374-8FAF-1E640A131D9C}" presName="compNode" presStyleCnt="0"/>
      <dgm:spPr/>
    </dgm:pt>
    <dgm:pt modelId="{33AB3056-608F-4F1B-BF9B-5C9BFFB6613B}" type="pres">
      <dgm:prSet presAssocID="{EEFBC5D0-CD05-4374-8FAF-1E640A131D9C}" presName="bgRect" presStyleLbl="bgShp" presStyleIdx="1" presStyleCnt="2" custFlipVert="1" custScaleY="70334" custLinFactNeighborY="-45766"/>
      <dgm:spPr/>
    </dgm:pt>
    <dgm:pt modelId="{642A3309-3637-435B-A37A-DC27A26A05E0}" type="pres">
      <dgm:prSet presAssocID="{EEFBC5D0-CD05-4374-8FAF-1E640A131D9C}" presName="iconRect" presStyleLbl="node1" presStyleIdx="1" presStyleCnt="2" custLinFactNeighborY="-8320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amecontroller met effen opvulling"/>
        </a:ext>
      </dgm:extLst>
    </dgm:pt>
    <dgm:pt modelId="{E845D52D-A5A9-4B4D-B647-C84163797F1D}" type="pres">
      <dgm:prSet presAssocID="{EEFBC5D0-CD05-4374-8FAF-1E640A131D9C}" presName="spaceRect" presStyleCnt="0"/>
      <dgm:spPr/>
    </dgm:pt>
    <dgm:pt modelId="{A067F0D5-CC04-48CB-BE79-861CB0BAC404}" type="pres">
      <dgm:prSet presAssocID="{EEFBC5D0-CD05-4374-8FAF-1E640A131D9C}" presName="parTx" presStyleLbl="revTx" presStyleIdx="1" presStyleCnt="2" custLinFactNeighborY="-45766">
        <dgm:presLayoutVars>
          <dgm:chMax val="0"/>
          <dgm:chPref val="0"/>
        </dgm:presLayoutVars>
      </dgm:prSet>
      <dgm:spPr/>
    </dgm:pt>
  </dgm:ptLst>
  <dgm:cxnLst>
    <dgm:cxn modelId="{39152308-88D9-4EB0-98E7-BB65C345048E}" type="presOf" srcId="{EEFBC5D0-CD05-4374-8FAF-1E640A131D9C}" destId="{A067F0D5-CC04-48CB-BE79-861CB0BAC404}" srcOrd="0" destOrd="0" presId="urn:microsoft.com/office/officeart/2018/2/layout/IconVerticalSolidList"/>
    <dgm:cxn modelId="{BF68A62B-3500-4E00-9797-E26300B40BFA}" type="presOf" srcId="{1AD15BA3-8ACC-4BDD-BF65-C60E235A6E6D}" destId="{4A7A8F3F-C817-4776-B374-92804CB55648}" srcOrd="0" destOrd="0" presId="urn:microsoft.com/office/officeart/2018/2/layout/IconVerticalSolidList"/>
    <dgm:cxn modelId="{D4A4C95F-9A35-4D2F-A95F-9ACE66467E6C}" srcId="{1AD15BA3-8ACC-4BDD-BF65-C60E235A6E6D}" destId="{852FB7FC-11D0-4658-85E1-D4BA7F382190}" srcOrd="0" destOrd="0" parTransId="{06401F65-51B7-4453-873D-0ADD2737046D}" sibTransId="{F6CBD664-EEB8-4F63-B14D-E9D791BCB59F}"/>
    <dgm:cxn modelId="{E404A941-2E05-4C67-B3DB-AEA7FD2CF745}" srcId="{1AD15BA3-8ACC-4BDD-BF65-C60E235A6E6D}" destId="{EEFBC5D0-CD05-4374-8FAF-1E640A131D9C}" srcOrd="1" destOrd="0" parTransId="{3CDAFF8C-FA7E-4F10-AAE5-4957D20B9B4B}" sibTransId="{D30E664F-06EE-41EB-BE69-47561BF78670}"/>
    <dgm:cxn modelId="{9B78BDE4-E0F8-4BFF-8229-767940E44441}" type="presOf" srcId="{852FB7FC-11D0-4658-85E1-D4BA7F382190}" destId="{4ED58061-31D3-4A4C-8F03-8541A35CEA19}" srcOrd="0" destOrd="0" presId="urn:microsoft.com/office/officeart/2018/2/layout/IconVerticalSolidList"/>
    <dgm:cxn modelId="{FBE8876E-137C-4161-BC51-85D5F97B6FD0}" type="presParOf" srcId="{4A7A8F3F-C817-4776-B374-92804CB55648}" destId="{4710E80F-436C-4BA4-BE57-1B024DD91C7D}" srcOrd="0" destOrd="0" presId="urn:microsoft.com/office/officeart/2018/2/layout/IconVerticalSolidList"/>
    <dgm:cxn modelId="{68E8A3EF-86E0-42C1-B4C7-EA14A698C556}" type="presParOf" srcId="{4710E80F-436C-4BA4-BE57-1B024DD91C7D}" destId="{7AC92400-73B0-42B1-BE73-2445A26DF557}" srcOrd="0" destOrd="0" presId="urn:microsoft.com/office/officeart/2018/2/layout/IconVerticalSolidList"/>
    <dgm:cxn modelId="{04FA58FE-5E89-42DD-90E0-A784A692C2E0}" type="presParOf" srcId="{4710E80F-436C-4BA4-BE57-1B024DD91C7D}" destId="{E1159D33-56C4-43C2-B517-2CE31A2E197A}" srcOrd="1" destOrd="0" presId="urn:microsoft.com/office/officeart/2018/2/layout/IconVerticalSolidList"/>
    <dgm:cxn modelId="{EB9FC331-7E19-4CBB-AB2F-D6D95641F0AA}" type="presParOf" srcId="{4710E80F-436C-4BA4-BE57-1B024DD91C7D}" destId="{B8D9BCF4-20E3-4A95-A802-4BD689CEEDD6}" srcOrd="2" destOrd="0" presId="urn:microsoft.com/office/officeart/2018/2/layout/IconVerticalSolidList"/>
    <dgm:cxn modelId="{A6558FA6-AAB1-4F85-8A5C-4AF81A5FFFE1}" type="presParOf" srcId="{4710E80F-436C-4BA4-BE57-1B024DD91C7D}" destId="{4ED58061-31D3-4A4C-8F03-8541A35CEA19}" srcOrd="3" destOrd="0" presId="urn:microsoft.com/office/officeart/2018/2/layout/IconVerticalSolidList"/>
    <dgm:cxn modelId="{49E2896D-B138-43EB-A23E-C30C448EC1F4}" type="presParOf" srcId="{4A7A8F3F-C817-4776-B374-92804CB55648}" destId="{07C06AFA-2C65-482A-A3D7-41B77DF623C9}" srcOrd="1" destOrd="0" presId="urn:microsoft.com/office/officeart/2018/2/layout/IconVerticalSolidList"/>
    <dgm:cxn modelId="{83DF3AE5-F304-40C2-8946-620CDF04719C}" type="presParOf" srcId="{4A7A8F3F-C817-4776-B374-92804CB55648}" destId="{1BFC18F0-3EC5-43B1-8BE6-3E0DE3B0FAFB}" srcOrd="2" destOrd="0" presId="urn:microsoft.com/office/officeart/2018/2/layout/IconVerticalSolidList"/>
    <dgm:cxn modelId="{60C2BF08-1E26-4945-9266-327A87534BA6}" type="presParOf" srcId="{1BFC18F0-3EC5-43B1-8BE6-3E0DE3B0FAFB}" destId="{33AB3056-608F-4F1B-BF9B-5C9BFFB6613B}" srcOrd="0" destOrd="0" presId="urn:microsoft.com/office/officeart/2018/2/layout/IconVerticalSolidList"/>
    <dgm:cxn modelId="{9EAA0321-8BE8-4F76-AFAD-99F25DC389C4}" type="presParOf" srcId="{1BFC18F0-3EC5-43B1-8BE6-3E0DE3B0FAFB}" destId="{642A3309-3637-435B-A37A-DC27A26A05E0}" srcOrd="1" destOrd="0" presId="urn:microsoft.com/office/officeart/2018/2/layout/IconVerticalSolidList"/>
    <dgm:cxn modelId="{570914FD-D724-4828-88C0-EEC9C0C17AE1}" type="presParOf" srcId="{1BFC18F0-3EC5-43B1-8BE6-3E0DE3B0FAFB}" destId="{E845D52D-A5A9-4B4D-B647-C84163797F1D}" srcOrd="2" destOrd="0" presId="urn:microsoft.com/office/officeart/2018/2/layout/IconVerticalSolidList"/>
    <dgm:cxn modelId="{1119014B-5730-4886-AA2F-645D61221E94}" type="presParOf" srcId="{1BFC18F0-3EC5-43B1-8BE6-3E0DE3B0FAFB}" destId="{A067F0D5-CC04-48CB-BE79-861CB0BAC40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A89C7E-C7E8-4192-8CE4-3E6F47AC789C}">
      <dsp:nvSpPr>
        <dsp:cNvPr id="0" name=""/>
        <dsp:cNvSpPr/>
      </dsp:nvSpPr>
      <dsp:spPr>
        <a:xfrm>
          <a:off x="-4630508" y="-709907"/>
          <a:ext cx="5515786" cy="5515786"/>
        </a:xfrm>
        <a:prstGeom prst="blockArc">
          <a:avLst>
            <a:gd name="adj1" fmla="val 18900000"/>
            <a:gd name="adj2" fmla="val 2700000"/>
            <a:gd name="adj3" fmla="val 392"/>
          </a:avLst>
        </a:pr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2A8FB5-EB36-4611-AFE0-EF2659FED81C}">
      <dsp:nvSpPr>
        <dsp:cNvPr id="0" name=""/>
        <dsp:cNvSpPr/>
      </dsp:nvSpPr>
      <dsp:spPr>
        <a:xfrm>
          <a:off x="387492" y="255916"/>
          <a:ext cx="5282176" cy="512160"/>
        </a:xfrm>
        <a:prstGeom prst="rect">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527"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err="1"/>
            <a:t>Dynamisch</a:t>
          </a:r>
          <a:r>
            <a:rPr lang="en-US" sz="2100" kern="1200" dirty="0"/>
            <a:t>, complex </a:t>
          </a:r>
          <a:endParaRPr lang="en-NL" sz="2100" kern="1200" dirty="0"/>
        </a:p>
      </dsp:txBody>
      <dsp:txXfrm>
        <a:off x="387492" y="255916"/>
        <a:ext cx="5282176" cy="512160"/>
      </dsp:txXfrm>
    </dsp:sp>
    <dsp:sp modelId="{4D1F3E93-60BF-42F1-A8CD-ECA22C57880B}">
      <dsp:nvSpPr>
        <dsp:cNvPr id="0" name=""/>
        <dsp:cNvSpPr/>
      </dsp:nvSpPr>
      <dsp:spPr>
        <a:xfrm>
          <a:off x="67392" y="191896"/>
          <a:ext cx="640200" cy="640200"/>
        </a:xfrm>
        <a:prstGeom prst="ellipse">
          <a:avLst/>
        </a:prstGeom>
        <a:solidFill>
          <a:schemeClr val="lt1">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CC335A-0E42-4377-AF97-8F28F102C76E}">
      <dsp:nvSpPr>
        <dsp:cNvPr id="0" name=""/>
        <dsp:cNvSpPr/>
      </dsp:nvSpPr>
      <dsp:spPr>
        <a:xfrm>
          <a:off x="754491" y="1023911"/>
          <a:ext cx="4915177" cy="512160"/>
        </a:xfrm>
        <a:prstGeom prst="rect">
          <a:avLst/>
        </a:prstGeom>
        <a:solidFill>
          <a:schemeClr val="accent3">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527"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Doe </a:t>
          </a:r>
          <a:r>
            <a:rPr lang="en-US" sz="2100" kern="1200" dirty="0" err="1"/>
            <a:t>meer</a:t>
          </a:r>
          <a:r>
            <a:rPr lang="en-US" sz="2100" kern="1200" dirty="0"/>
            <a:t> met </a:t>
          </a:r>
          <a:r>
            <a:rPr lang="en-US" sz="2100" kern="1200" dirty="0" err="1"/>
            <a:t>ongeveer</a:t>
          </a:r>
          <a:endParaRPr lang="en-NL" sz="2100" kern="1200" dirty="0"/>
        </a:p>
      </dsp:txBody>
      <dsp:txXfrm>
        <a:off x="754491" y="1023911"/>
        <a:ext cx="4915177" cy="512160"/>
      </dsp:txXfrm>
    </dsp:sp>
    <dsp:sp modelId="{4047AA11-C77D-4A7A-B13E-B535925DDCEA}">
      <dsp:nvSpPr>
        <dsp:cNvPr id="0" name=""/>
        <dsp:cNvSpPr/>
      </dsp:nvSpPr>
      <dsp:spPr>
        <a:xfrm>
          <a:off x="434391" y="959891"/>
          <a:ext cx="640200" cy="640200"/>
        </a:xfrm>
        <a:prstGeom prst="ellipse">
          <a:avLst/>
        </a:prstGeom>
        <a:solidFill>
          <a:schemeClr val="lt1">
            <a:hueOff val="0"/>
            <a:satOff val="0"/>
            <a:lumOff val="0"/>
            <a:alphaOff val="0"/>
          </a:schemeClr>
        </a:solidFill>
        <a:ln w="12700" cap="flat" cmpd="sng" algn="ctr">
          <a:solidFill>
            <a:schemeClr val="accent3">
              <a:alpha val="90000"/>
              <a:hueOff val="0"/>
              <a:satOff val="0"/>
              <a:lumOff val="0"/>
              <a:alphaOff val="-10000"/>
            </a:schemeClr>
          </a:solidFill>
          <a:prstDash val="solid"/>
          <a:miter lim="800000"/>
        </a:ln>
        <a:effectLst/>
      </dsp:spPr>
      <dsp:style>
        <a:lnRef idx="2">
          <a:scrgbClr r="0" g="0" b="0"/>
        </a:lnRef>
        <a:fillRef idx="1">
          <a:scrgbClr r="0" g="0" b="0"/>
        </a:fillRef>
        <a:effectRef idx="0">
          <a:scrgbClr r="0" g="0" b="0"/>
        </a:effectRef>
        <a:fontRef idx="minor"/>
      </dsp:style>
    </dsp:sp>
    <dsp:sp modelId="{04EBCAFB-FA4E-4763-A277-B6BB4E459705}">
      <dsp:nvSpPr>
        <dsp:cNvPr id="0" name=""/>
        <dsp:cNvSpPr/>
      </dsp:nvSpPr>
      <dsp:spPr>
        <a:xfrm>
          <a:off x="867130" y="1791905"/>
          <a:ext cx="4802538" cy="512160"/>
        </a:xfrm>
        <a:prstGeom prst="rect">
          <a:avLst/>
        </a:prstGeom>
        <a:solidFill>
          <a:schemeClr val="accent3">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527"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err="1"/>
            <a:t>Nog</a:t>
          </a:r>
          <a:r>
            <a:rPr lang="en-US" sz="2100" kern="1200" baseline="0" dirty="0"/>
            <a:t> nooit </a:t>
          </a:r>
          <a:r>
            <a:rPr lang="en-US" sz="2100" kern="1200" baseline="0" dirty="0" err="1"/>
            <a:t>eerder</a:t>
          </a:r>
          <a:r>
            <a:rPr lang="en-US" sz="2100" kern="1200" baseline="0" dirty="0"/>
            <a:t> </a:t>
          </a:r>
          <a:r>
            <a:rPr lang="en-US" sz="2100" kern="1200" baseline="0" dirty="0" err="1"/>
            <a:t>gebeurd</a:t>
          </a:r>
          <a:endParaRPr lang="en-NL" sz="2100" kern="1200" dirty="0"/>
        </a:p>
      </dsp:txBody>
      <dsp:txXfrm>
        <a:off x="867130" y="1791905"/>
        <a:ext cx="4802538" cy="512160"/>
      </dsp:txXfrm>
    </dsp:sp>
    <dsp:sp modelId="{26C73058-E3B2-4934-8CAC-D53C1469654A}">
      <dsp:nvSpPr>
        <dsp:cNvPr id="0" name=""/>
        <dsp:cNvSpPr/>
      </dsp:nvSpPr>
      <dsp:spPr>
        <a:xfrm>
          <a:off x="547030" y="1727885"/>
          <a:ext cx="640200" cy="640200"/>
        </a:xfrm>
        <a:prstGeom prst="ellipse">
          <a:avLst/>
        </a:prstGeom>
        <a:solidFill>
          <a:schemeClr val="lt1">
            <a:hueOff val="0"/>
            <a:satOff val="0"/>
            <a:lumOff val="0"/>
            <a:alphaOff val="0"/>
          </a:schemeClr>
        </a:solidFill>
        <a:ln w="12700" cap="flat" cmpd="sng" algn="ctr">
          <a:solidFill>
            <a:schemeClr val="accent3">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FC0AFC25-2546-4731-B7AC-9EBF001FF835}">
      <dsp:nvSpPr>
        <dsp:cNvPr id="0" name=""/>
        <dsp:cNvSpPr/>
      </dsp:nvSpPr>
      <dsp:spPr>
        <a:xfrm>
          <a:off x="754491" y="2559900"/>
          <a:ext cx="4915177" cy="512160"/>
        </a:xfrm>
        <a:prstGeom prst="rect">
          <a:avLst/>
        </a:prstGeom>
        <a:solidFill>
          <a:schemeClr val="accent3">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527"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err="1"/>
            <a:t>Spelen</a:t>
          </a:r>
          <a:r>
            <a:rPr lang="en-US" sz="2100" kern="1200" dirty="0"/>
            <a:t>: scenario’s &amp; </a:t>
          </a:r>
          <a:r>
            <a:rPr lang="en-US" sz="2100" kern="1200" dirty="0" err="1"/>
            <a:t>strategieen</a:t>
          </a:r>
          <a:endParaRPr lang="en-NL" sz="2100" kern="1200" dirty="0"/>
        </a:p>
      </dsp:txBody>
      <dsp:txXfrm>
        <a:off x="754491" y="2559900"/>
        <a:ext cx="4915177" cy="512160"/>
      </dsp:txXfrm>
    </dsp:sp>
    <dsp:sp modelId="{6DCABAD3-E2DB-4C36-8FE8-103CEADB2100}">
      <dsp:nvSpPr>
        <dsp:cNvPr id="0" name=""/>
        <dsp:cNvSpPr/>
      </dsp:nvSpPr>
      <dsp:spPr>
        <a:xfrm>
          <a:off x="434391" y="2495880"/>
          <a:ext cx="640200" cy="640200"/>
        </a:xfrm>
        <a:prstGeom prst="ellipse">
          <a:avLst/>
        </a:prstGeom>
        <a:solidFill>
          <a:schemeClr val="lt1">
            <a:hueOff val="0"/>
            <a:satOff val="0"/>
            <a:lumOff val="0"/>
            <a:alphaOff val="0"/>
          </a:schemeClr>
        </a:solidFill>
        <a:ln w="12700" cap="flat" cmpd="sng" algn="ctr">
          <a:solidFill>
            <a:schemeClr val="accent3">
              <a:alpha val="90000"/>
              <a:hueOff val="0"/>
              <a:satOff val="0"/>
              <a:lumOff val="0"/>
              <a:alphaOff val="-30000"/>
            </a:schemeClr>
          </a:solidFill>
          <a:prstDash val="solid"/>
          <a:miter lim="800000"/>
        </a:ln>
        <a:effectLst/>
      </dsp:spPr>
      <dsp:style>
        <a:lnRef idx="2">
          <a:scrgbClr r="0" g="0" b="0"/>
        </a:lnRef>
        <a:fillRef idx="1">
          <a:scrgbClr r="0" g="0" b="0"/>
        </a:fillRef>
        <a:effectRef idx="0">
          <a:scrgbClr r="0" g="0" b="0"/>
        </a:effectRef>
        <a:fontRef idx="minor"/>
      </dsp:style>
    </dsp:sp>
    <dsp:sp modelId="{047E43A9-3719-4D23-9E2F-2C2A4D9C3833}">
      <dsp:nvSpPr>
        <dsp:cNvPr id="0" name=""/>
        <dsp:cNvSpPr/>
      </dsp:nvSpPr>
      <dsp:spPr>
        <a:xfrm>
          <a:off x="387492" y="3327895"/>
          <a:ext cx="5282176" cy="512160"/>
        </a:xfrm>
        <a:prstGeom prst="rect">
          <a:avLst/>
        </a:prstGeom>
        <a:solidFill>
          <a:schemeClr val="accent3">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527"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err="1"/>
            <a:t>Effecten</a:t>
          </a:r>
          <a:r>
            <a:rPr lang="en-US" sz="2100" kern="1200" dirty="0"/>
            <a:t> </a:t>
          </a:r>
          <a:r>
            <a:rPr lang="en-US" sz="2100" kern="1200" dirty="0" err="1"/>
            <a:t>kwantificeren</a:t>
          </a:r>
          <a:endParaRPr lang="en-NL" sz="2100" kern="1200" dirty="0"/>
        </a:p>
      </dsp:txBody>
      <dsp:txXfrm>
        <a:off x="387492" y="3327895"/>
        <a:ext cx="5282176" cy="512160"/>
      </dsp:txXfrm>
    </dsp:sp>
    <dsp:sp modelId="{D87264AC-A791-46A0-B6D4-14DE1C642F22}">
      <dsp:nvSpPr>
        <dsp:cNvPr id="0" name=""/>
        <dsp:cNvSpPr/>
      </dsp:nvSpPr>
      <dsp:spPr>
        <a:xfrm>
          <a:off x="67392" y="3263875"/>
          <a:ext cx="640200" cy="640200"/>
        </a:xfrm>
        <a:prstGeom prst="ellipse">
          <a:avLst/>
        </a:prstGeom>
        <a:solidFill>
          <a:schemeClr val="lt1">
            <a:hueOff val="0"/>
            <a:satOff val="0"/>
            <a:lumOff val="0"/>
            <a:alphaOff val="0"/>
          </a:schemeClr>
        </a:solidFill>
        <a:ln w="12700" cap="flat" cmpd="sng" algn="ctr">
          <a:solidFill>
            <a:schemeClr val="accent3">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BD879-0D11-4A02-A323-6972CBE99AF6}">
      <dsp:nvSpPr>
        <dsp:cNvPr id="0" name=""/>
        <dsp:cNvSpPr/>
      </dsp:nvSpPr>
      <dsp:spPr>
        <a:xfrm>
          <a:off x="1491" y="844019"/>
          <a:ext cx="1817445" cy="726978"/>
        </a:xfrm>
        <a:prstGeom prst="chevron">
          <a:avLst/>
        </a:prstGeom>
        <a:gradFill rotWithShape="0">
          <a:gsLst>
            <a:gs pos="0">
              <a:schemeClr val="accent3">
                <a:alpha val="90000"/>
                <a:hueOff val="0"/>
                <a:satOff val="0"/>
                <a:lumOff val="0"/>
                <a:alphaOff val="0"/>
                <a:satMod val="103000"/>
                <a:lumMod val="102000"/>
                <a:tint val="94000"/>
              </a:schemeClr>
            </a:gs>
            <a:gs pos="50000">
              <a:schemeClr val="accent3">
                <a:alpha val="90000"/>
                <a:hueOff val="0"/>
                <a:satOff val="0"/>
                <a:lumOff val="0"/>
                <a:alphaOff val="0"/>
                <a:satMod val="110000"/>
                <a:lumMod val="100000"/>
                <a:shade val="100000"/>
              </a:schemeClr>
            </a:gs>
            <a:gs pos="100000">
              <a:schemeClr val="accent3">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Meer </a:t>
          </a:r>
          <a:r>
            <a:rPr lang="en-US" sz="1600" kern="1200" dirty="0" err="1"/>
            <a:t>inzicht</a:t>
          </a:r>
          <a:endParaRPr lang="en-NL" sz="1600" kern="1200" dirty="0"/>
        </a:p>
      </dsp:txBody>
      <dsp:txXfrm>
        <a:off x="364980" y="844019"/>
        <a:ext cx="1090467" cy="726978"/>
      </dsp:txXfrm>
    </dsp:sp>
    <dsp:sp modelId="{0FD15610-08A0-424F-82F4-95FDCD14DA22}">
      <dsp:nvSpPr>
        <dsp:cNvPr id="0" name=""/>
        <dsp:cNvSpPr/>
      </dsp:nvSpPr>
      <dsp:spPr>
        <a:xfrm>
          <a:off x="1637193" y="844019"/>
          <a:ext cx="1817445" cy="726978"/>
        </a:xfrm>
        <a:prstGeom prst="chevron">
          <a:avLst/>
        </a:prstGeom>
        <a:gradFill rotWithShape="0">
          <a:gsLst>
            <a:gs pos="0">
              <a:schemeClr val="accent3">
                <a:alpha val="90000"/>
                <a:hueOff val="0"/>
                <a:satOff val="0"/>
                <a:lumOff val="0"/>
                <a:alphaOff val="-20000"/>
                <a:satMod val="103000"/>
                <a:lumMod val="102000"/>
                <a:tint val="94000"/>
              </a:schemeClr>
            </a:gs>
            <a:gs pos="50000">
              <a:schemeClr val="accent3">
                <a:alpha val="90000"/>
                <a:hueOff val="0"/>
                <a:satOff val="0"/>
                <a:lumOff val="0"/>
                <a:alphaOff val="-20000"/>
                <a:satMod val="110000"/>
                <a:lumMod val="100000"/>
                <a:shade val="100000"/>
              </a:schemeClr>
            </a:gs>
            <a:gs pos="100000">
              <a:schemeClr val="accent3">
                <a:alpha val="90000"/>
                <a:hueOff val="0"/>
                <a:satOff val="0"/>
                <a:lumOff val="0"/>
                <a:alphaOff val="-2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err="1"/>
            <a:t>Slimmere</a:t>
          </a:r>
          <a:r>
            <a:rPr lang="en-US" sz="1600" kern="1200" dirty="0"/>
            <a:t> </a:t>
          </a:r>
          <a:r>
            <a:rPr lang="en-US" sz="1600" kern="1200" dirty="0" err="1"/>
            <a:t>keuzes</a:t>
          </a:r>
          <a:endParaRPr lang="en-NL" sz="1600" kern="1200" dirty="0"/>
        </a:p>
      </dsp:txBody>
      <dsp:txXfrm>
        <a:off x="2000682" y="844019"/>
        <a:ext cx="1090467" cy="726978"/>
      </dsp:txXfrm>
    </dsp:sp>
    <dsp:sp modelId="{BC94DB1B-D9B8-4120-83FF-F0E3A5DB451B}">
      <dsp:nvSpPr>
        <dsp:cNvPr id="0" name=""/>
        <dsp:cNvSpPr/>
      </dsp:nvSpPr>
      <dsp:spPr>
        <a:xfrm>
          <a:off x="3272894" y="844019"/>
          <a:ext cx="1817445" cy="726978"/>
        </a:xfrm>
        <a:prstGeom prst="chevron">
          <a:avLst/>
        </a:prstGeom>
        <a:gradFill rotWithShape="0">
          <a:gsLst>
            <a:gs pos="0">
              <a:schemeClr val="accent3">
                <a:alpha val="90000"/>
                <a:hueOff val="0"/>
                <a:satOff val="0"/>
                <a:lumOff val="0"/>
                <a:alphaOff val="-40000"/>
                <a:satMod val="103000"/>
                <a:lumMod val="102000"/>
                <a:tint val="94000"/>
              </a:schemeClr>
            </a:gs>
            <a:gs pos="50000">
              <a:schemeClr val="accent3">
                <a:alpha val="90000"/>
                <a:hueOff val="0"/>
                <a:satOff val="0"/>
                <a:lumOff val="0"/>
                <a:alphaOff val="-40000"/>
                <a:satMod val="110000"/>
                <a:lumMod val="100000"/>
                <a:shade val="100000"/>
              </a:schemeClr>
            </a:gs>
            <a:gs pos="100000">
              <a:schemeClr val="accent3">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Meer impact!</a:t>
          </a:r>
          <a:endParaRPr lang="en-NL" sz="1600" kern="1200" dirty="0"/>
        </a:p>
      </dsp:txBody>
      <dsp:txXfrm>
        <a:off x="3636383" y="844019"/>
        <a:ext cx="1090467" cy="7269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92400-73B0-42B1-BE73-2445A26DF557}">
      <dsp:nvSpPr>
        <dsp:cNvPr id="0" name=""/>
        <dsp:cNvSpPr/>
      </dsp:nvSpPr>
      <dsp:spPr>
        <a:xfrm>
          <a:off x="0" y="871657"/>
          <a:ext cx="10954745" cy="7141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159D33-56C4-43C2-B517-2CE31A2E197A}">
      <dsp:nvSpPr>
        <dsp:cNvPr id="0" name=""/>
        <dsp:cNvSpPr/>
      </dsp:nvSpPr>
      <dsp:spPr>
        <a:xfrm>
          <a:off x="356822" y="904343"/>
          <a:ext cx="648768" cy="6487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D58061-31D3-4A4C-8F03-8541A35CEA19}">
      <dsp:nvSpPr>
        <dsp:cNvPr id="0" name=""/>
        <dsp:cNvSpPr/>
      </dsp:nvSpPr>
      <dsp:spPr>
        <a:xfrm>
          <a:off x="1362413" y="638938"/>
          <a:ext cx="9592331" cy="1179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839" tIns="124839" rIns="124839" bIns="124839" numCol="1" spcCol="1270" anchor="ctr" anchorCtr="0">
          <a:noAutofit/>
        </a:bodyPr>
        <a:lstStyle/>
        <a:p>
          <a:pPr marL="0" lvl="0" indent="0" algn="l" defTabSz="1066800">
            <a:lnSpc>
              <a:spcPct val="90000"/>
            </a:lnSpc>
            <a:spcBef>
              <a:spcPct val="0"/>
            </a:spcBef>
            <a:spcAft>
              <a:spcPct val="35000"/>
            </a:spcAft>
            <a:buNone/>
          </a:pPr>
          <a:r>
            <a:rPr lang="nl-NL" sz="2400" kern="1200" dirty="0"/>
            <a:t>Het bouwen en vooral valideren van het model was lastig door beperkte beschikbaarheid van informatie</a:t>
          </a:r>
          <a:endParaRPr lang="en-US" sz="2400" kern="1200" dirty="0"/>
        </a:p>
      </dsp:txBody>
      <dsp:txXfrm>
        <a:off x="1362413" y="638938"/>
        <a:ext cx="9592331" cy="1179578"/>
      </dsp:txXfrm>
    </dsp:sp>
    <dsp:sp modelId="{33AB3056-608F-4F1B-BF9B-5C9BFFB6613B}">
      <dsp:nvSpPr>
        <dsp:cNvPr id="0" name=""/>
        <dsp:cNvSpPr/>
      </dsp:nvSpPr>
      <dsp:spPr>
        <a:xfrm flipV="1">
          <a:off x="0" y="1748532"/>
          <a:ext cx="10954745" cy="8296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2A3309-3637-435B-A37A-DC27A26A05E0}">
      <dsp:nvSpPr>
        <dsp:cNvPr id="0" name=""/>
        <dsp:cNvSpPr/>
      </dsp:nvSpPr>
      <dsp:spPr>
        <a:xfrm>
          <a:off x="356822" y="1839028"/>
          <a:ext cx="648768" cy="648768"/>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67F0D5-CC04-48CB-BE79-861CB0BAC404}">
      <dsp:nvSpPr>
        <dsp:cNvPr id="0" name=""/>
        <dsp:cNvSpPr/>
      </dsp:nvSpPr>
      <dsp:spPr>
        <a:xfrm>
          <a:off x="1362413" y="1573565"/>
          <a:ext cx="9592331" cy="1179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839" tIns="124839" rIns="124839" bIns="124839" numCol="1" spcCol="1270" anchor="ctr" anchorCtr="0">
          <a:noAutofit/>
        </a:bodyPr>
        <a:lstStyle/>
        <a:p>
          <a:pPr marL="0" lvl="0" indent="0" algn="l" defTabSz="1066800">
            <a:lnSpc>
              <a:spcPct val="90000"/>
            </a:lnSpc>
            <a:spcBef>
              <a:spcPct val="0"/>
            </a:spcBef>
            <a:spcAft>
              <a:spcPct val="35000"/>
            </a:spcAft>
            <a:buNone/>
          </a:pPr>
          <a:r>
            <a:rPr lang="en-US" sz="2400" kern="1200" dirty="0"/>
            <a:t>Over </a:t>
          </a:r>
          <a:r>
            <a:rPr lang="en-US" sz="2400" kern="1200" dirty="0" err="1"/>
            <a:t>welke</a:t>
          </a:r>
          <a:r>
            <a:rPr lang="en-US" sz="2400" kern="1200" dirty="0"/>
            <a:t> </a:t>
          </a:r>
          <a:r>
            <a:rPr lang="en-US" sz="2400" kern="1200" dirty="0" err="1"/>
            <a:t>aspecten</a:t>
          </a:r>
          <a:r>
            <a:rPr lang="en-US" sz="2400" kern="1200" dirty="0"/>
            <a:t> </a:t>
          </a:r>
          <a:r>
            <a:rPr lang="en-US" sz="2400" kern="1200" dirty="0" err="1"/>
            <a:t>heeft</a:t>
          </a:r>
          <a:r>
            <a:rPr lang="en-US" sz="2400" kern="1200" dirty="0"/>
            <a:t> de ILT (</a:t>
          </a:r>
          <a:r>
            <a:rPr lang="en-US" sz="2400" kern="1200" dirty="0" err="1"/>
            <a:t>geen</a:t>
          </a:r>
          <a:r>
            <a:rPr lang="en-US" sz="2400" kern="1200" dirty="0"/>
            <a:t>) </a:t>
          </a:r>
          <a:r>
            <a:rPr lang="en-US" sz="2400" kern="1200" dirty="0" err="1"/>
            <a:t>controle</a:t>
          </a:r>
          <a:r>
            <a:rPr lang="en-US" sz="2400" kern="1200" dirty="0"/>
            <a:t>? </a:t>
          </a:r>
          <a:r>
            <a:rPr lang="en-US" sz="2400" kern="1200" dirty="0" err="1"/>
            <a:t>Hebben</a:t>
          </a:r>
          <a:r>
            <a:rPr lang="en-US" sz="2400" kern="1200" dirty="0"/>
            <a:t> we </a:t>
          </a:r>
          <a:r>
            <a:rPr lang="en-US" sz="2400" kern="1200" dirty="0" err="1"/>
            <a:t>genoeg</a:t>
          </a:r>
          <a:r>
            <a:rPr lang="en-US" sz="2400" kern="1200" dirty="0"/>
            <a:t> “</a:t>
          </a:r>
          <a:r>
            <a:rPr lang="en-US" sz="2400" kern="1200" dirty="0" err="1"/>
            <a:t>knoppen</a:t>
          </a:r>
          <a:r>
            <a:rPr lang="en-US" sz="2400" kern="1200" dirty="0"/>
            <a:t>” om </a:t>
          </a:r>
          <a:r>
            <a:rPr lang="en-US" sz="2400" kern="1200" dirty="0" err="1"/>
            <a:t>aan</a:t>
          </a:r>
          <a:r>
            <a:rPr lang="en-US" sz="2400" kern="1200" dirty="0"/>
            <a:t> </a:t>
          </a:r>
          <a:r>
            <a:rPr lang="en-US" sz="2400" kern="1200" dirty="0" err="1"/>
            <a:t>te</a:t>
          </a:r>
          <a:r>
            <a:rPr lang="en-US" sz="2400" kern="1200" dirty="0"/>
            <a:t> </a:t>
          </a:r>
          <a:r>
            <a:rPr lang="en-US" sz="2400" kern="1200" dirty="0" err="1"/>
            <a:t>draaien</a:t>
          </a:r>
          <a:r>
            <a:rPr lang="en-US" sz="2400" kern="1200" dirty="0"/>
            <a:t> in het model?</a:t>
          </a:r>
        </a:p>
      </dsp:txBody>
      <dsp:txXfrm>
        <a:off x="1362413" y="1573565"/>
        <a:ext cx="9592331" cy="117957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pPr/>
              <a:t>1-11-2023</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pPr/>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pPr/>
              <a:t>1-11-2023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pPr/>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a:t>
            </a:fld>
            <a:endParaRPr lang="nl-NL"/>
          </a:p>
        </p:txBody>
      </p:sp>
    </p:spTree>
    <p:extLst>
      <p:ext uri="{BB962C8B-B14F-4D97-AF65-F5344CB8AC3E}">
        <p14:creationId xmlns:p14="http://schemas.microsoft.com/office/powerpoint/2010/main" val="100004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model simuleren we taxichauffeurs, en kijken we alleen naar overtredingen op rij- en rusttijden. We simplificeren de verschillende overtredingen hierbij tot een simpele evaluatie: Een chauffeur is in overtreding of niet. Er zijn vervolgens twee manieren waarop een chauffeur zijn gedrag aanpast: Als hij naleeft maar de gepercipieerde pakkans wordt te laag (omdat hij al heel lang niet geïnspecteerd is en ook geen buren geïnspecteerd heeft zien worden), wordt de kans dat hij in overtreding gaat steeds groter. Omgekeerd is er voor iedere keer dat een niet-nalevende chauffeur geïnspecteerd wordt de kans dat hij zich wel aan de regels gaat houden.</a:t>
            </a:r>
          </a:p>
          <a:p>
            <a:endParaRPr lang="nl-NL" dirty="0"/>
          </a:p>
          <a:p>
            <a:r>
              <a:rPr lang="nl-NL" dirty="0"/>
              <a:t>Als we het model aanzetten worden er voor iedere iteratie een aantal inspecteurs geselecteerd en geïnspecteerd. Dit kunnen straatinspecties of digitale inspecties zijn. De aanname is dat er per tijdsstap (iteratie) meer digitale inspecties gedaan kunnen worden dan straatinspecties, maar dat die een minder grote kans hebben om overtredende chauffeurs de regels voortaan te laten naleven</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11</a:t>
            </a:fld>
            <a:endParaRPr lang="nl-NL"/>
          </a:p>
        </p:txBody>
      </p:sp>
    </p:spTree>
    <p:extLst>
      <p:ext uri="{BB962C8B-B14F-4D97-AF65-F5344CB8AC3E}">
        <p14:creationId xmlns:p14="http://schemas.microsoft.com/office/powerpoint/2010/main" val="3294609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populaties zijn gebaseerd op dat het nalevingspercentage aan het begin van het simulatiemodel overeen komt met de naleving van de afgelopen jaren. Dit kan je op verschillende manieren bereiken, dit zijn er 3 voorbeelden van. Als ik het in het vervolg heb </a:t>
            </a:r>
            <a:r>
              <a:rPr lang="nl-NL" b="0" dirty="0"/>
              <a:t>over populaties, zijn dat dus deze 3 verschillende opties.</a:t>
            </a:r>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12</a:t>
            </a:fld>
            <a:endParaRPr lang="nl-NL"/>
          </a:p>
        </p:txBody>
      </p:sp>
    </p:spTree>
    <p:extLst>
      <p:ext uri="{BB962C8B-B14F-4D97-AF65-F5344CB8AC3E}">
        <p14:creationId xmlns:p14="http://schemas.microsoft.com/office/powerpoint/2010/main" val="3928736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het gaat om inspectiestrategieën zijn er in het model verschillende knoppen waar we aan kunnen draaien:</a:t>
            </a:r>
          </a:p>
          <a:p>
            <a:r>
              <a:rPr lang="nl-NL" dirty="0"/>
              <a:t>Ten eerste kunnen we variëren met hoeveel van de inspectiecapaciteit naar digitaal inspecteren gaat.</a:t>
            </a:r>
          </a:p>
          <a:p>
            <a:r>
              <a:rPr lang="nl-NL" dirty="0"/>
              <a:t>Daarnaast is natuurlijk de manier waarop je selecteert belangrijk. Hierbij heb ik 3 strategieën getest:</a:t>
            </a:r>
          </a:p>
          <a:p>
            <a:pPr marL="171450" indent="-171450">
              <a:buFontTx/>
              <a:buChar char="-"/>
            </a:pPr>
            <a:r>
              <a:rPr lang="nl-NL" dirty="0"/>
              <a:t>Geen selectie, dus je inspecteert op straat wie er dan langsrijdt, en digitaal wie er bovenop de stapel ligt, bij wijze van.</a:t>
            </a:r>
          </a:p>
          <a:p>
            <a:pPr marL="171450" indent="-171450">
              <a:buFontTx/>
              <a:buChar char="-"/>
            </a:pPr>
            <a:r>
              <a:rPr lang="nl-NL" dirty="0"/>
              <a:t>Dat wanneer je iemand op straat inspecteert en die in overtreding is, je die kort daarna digitaal inspecteert, om duidelijk te maken dat de ILT ze in de gaten houdt. In dat geval zit er ook een soort “bonuseffect” op de digitale inspectie en is die effectiever dan normaal.</a:t>
            </a:r>
          </a:p>
          <a:p>
            <a:pPr marL="171450" indent="-171450">
              <a:buFontTx/>
              <a:buChar char="-"/>
            </a:pPr>
            <a:r>
              <a:rPr lang="nl-NL" dirty="0"/>
              <a:t>Hypothetisch, maar realistisch idee: Stel dat er nationaal </a:t>
            </a:r>
            <a:r>
              <a:rPr lang="nl-NL" dirty="0" err="1"/>
              <a:t>TTO’s</a:t>
            </a:r>
            <a:r>
              <a:rPr lang="nl-NL" dirty="0"/>
              <a:t> worden ingezet, en die net als in Amsterdam allemaal gaan werken met een daklicht. Op dat moment kan je aan een auto zien of deze al op andere manieren gecontroleerd wordt. Het idee is dan dat je die niet op straat aanhoudt (maar wel nog digitaal kan inspecteren). Dit is wel met een bepaalde onzekerheidsmarge gedaan (je kan dus niet alle “bewust </a:t>
            </a:r>
            <a:r>
              <a:rPr lang="nl-NL" dirty="0" err="1"/>
              <a:t>nalevenden</a:t>
            </a:r>
            <a:r>
              <a:rPr lang="nl-NL" dirty="0"/>
              <a:t>” op deze manier herkennen)</a:t>
            </a:r>
          </a:p>
          <a:p>
            <a:pPr marL="171450" indent="-171450">
              <a:buFontTx/>
              <a:buChar char="-"/>
            </a:pPr>
            <a:endParaRPr lang="nl-NL" dirty="0"/>
          </a:p>
          <a:p>
            <a:pPr marL="0" indent="0">
              <a:buFontTx/>
              <a:buNone/>
            </a:pPr>
            <a:r>
              <a:rPr lang="nl-NL" dirty="0"/>
              <a:t>TTO = </a:t>
            </a:r>
            <a:r>
              <a:rPr lang="nl-NL" b="0" i="0" dirty="0">
                <a:solidFill>
                  <a:srgbClr val="000000"/>
                </a:solidFill>
                <a:effectLst/>
                <a:latin typeface="amsterdam sans"/>
              </a:rPr>
              <a:t>Toegelaten Taxiorganisatie is een taxibedrijf met minstens 100 taxichauffeurs. Dit taxibedrijf heeft met de gemeente afspraken gemaakt over wat een klant van een taxi mag verwachten</a:t>
            </a:r>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13</a:t>
            </a:fld>
            <a:endParaRPr lang="nl-NL"/>
          </a:p>
        </p:txBody>
      </p:sp>
    </p:spTree>
    <p:extLst>
      <p:ext uri="{BB962C8B-B14F-4D97-AF65-F5344CB8AC3E}">
        <p14:creationId xmlns:p14="http://schemas.microsoft.com/office/powerpoint/2010/main" val="885282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 bij punt 4: Bij de 1</a:t>
            </a:r>
            <a:r>
              <a:rPr lang="nl-NL" baseline="30000" dirty="0"/>
              <a:t>e</a:t>
            </a:r>
            <a:r>
              <a:rPr lang="nl-NL" dirty="0"/>
              <a:t> populatie is de “onbewust overtredend”  de groep die de resultaten het meest beïnvloed, en heeft het effect van een inspectie en de gepercipieerde pakkans op die groep dus ook de grootste bepalende invloed. In populatie 2 is het gelijkmatiger verdeeld maar is de gepercipieerde pakkans van de bewust bekwame groep de meest invloedrijke factor.</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14</a:t>
            </a:fld>
            <a:endParaRPr lang="nl-NL"/>
          </a:p>
        </p:txBody>
      </p:sp>
    </p:spTree>
    <p:extLst>
      <p:ext uri="{BB962C8B-B14F-4D97-AF65-F5344CB8AC3E}">
        <p14:creationId xmlns:p14="http://schemas.microsoft.com/office/powerpoint/2010/main" val="568148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Les voor ons: van te voren onderzoeken welke (kwantitatieve) informatie beschikbaar is. Hoe meer kwantitatieve informatie, hoe preciezer je model. De “wat als” / “stel dat”  disclaimer wordt dan minder.</a:t>
            </a:r>
          </a:p>
          <a:p>
            <a:endParaRPr lang="nl-NL" dirty="0"/>
          </a:p>
          <a:p>
            <a:r>
              <a:rPr lang="nl-NL" dirty="0"/>
              <a:t>Zeker voor het testen van nieuwe strategieën is het belangrijk om van te voren helder te hebben waar de ILT controle over heeft. Zijn dat ook invloedrijke factoren in het model? Zo laat het model nu zien dat meer selectie de resultaten verbetert, maar dit is niet iets wat de ILT morgen kan invoeren. Is dat dan nog wel een nuttig inzicht?</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merken dat simulatiemodellen vooral goed werken voor “wat als...” vragen op het niveau van beleid en strategie. De hoeveelheid informatie die nodig is om bijvoorbeeld per week/maand aan te geven waar of hoe je moet inspecteren, is er niet. Tegelijkertijd hebben we de vakkennis van inspecteurs nodig om een model te kunnen bouwen. Wij zien daarbij een spanningsveld tussen wat we vragen qua tijdsinvestering en wat we inspecteurs kunnen bieden.</a:t>
            </a:r>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15</a:t>
            </a:fld>
            <a:endParaRPr lang="nl-NL"/>
          </a:p>
        </p:txBody>
      </p:sp>
    </p:spTree>
    <p:extLst>
      <p:ext uri="{BB962C8B-B14F-4D97-AF65-F5344CB8AC3E}">
        <p14:creationId xmlns:p14="http://schemas.microsoft.com/office/powerpoint/2010/main" val="3961340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16</a:t>
            </a:fld>
            <a:endParaRPr lang="nl-NL"/>
          </a:p>
        </p:txBody>
      </p:sp>
    </p:spTree>
    <p:extLst>
      <p:ext uri="{BB962C8B-B14F-4D97-AF65-F5344CB8AC3E}">
        <p14:creationId xmlns:p14="http://schemas.microsoft.com/office/powerpoint/2010/main" val="3616609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2</a:t>
            </a:fld>
            <a:endParaRPr lang="nl-NL"/>
          </a:p>
        </p:txBody>
      </p:sp>
    </p:spTree>
    <p:extLst>
      <p:ext uri="{BB962C8B-B14F-4D97-AF65-F5344CB8AC3E}">
        <p14:creationId xmlns:p14="http://schemas.microsoft.com/office/powerpoint/2010/main" val="2608637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Wat </a:t>
            </a:r>
            <a:r>
              <a:rPr lang="en-US" dirty="0" err="1"/>
              <a:t>zijn</a:t>
            </a:r>
            <a:r>
              <a:rPr lang="en-US" dirty="0"/>
              <a:t> </a:t>
            </a:r>
            <a:r>
              <a:rPr lang="en-US" dirty="0" err="1"/>
              <a:t>sociale</a:t>
            </a:r>
            <a:r>
              <a:rPr lang="en-US" dirty="0"/>
              <a:t> </a:t>
            </a:r>
            <a:r>
              <a:rPr lang="en-US" dirty="0" err="1"/>
              <a:t>simulaties</a:t>
            </a:r>
            <a:r>
              <a:rPr lang="en-US" dirty="0"/>
              <a:t>?</a:t>
            </a:r>
          </a:p>
          <a:p>
            <a:r>
              <a:rPr lang="en-US" dirty="0" err="1"/>
              <a:t>Een</a:t>
            </a:r>
            <a:r>
              <a:rPr lang="en-US" dirty="0"/>
              <a:t> </a:t>
            </a:r>
            <a:r>
              <a:rPr lang="en-US" dirty="0" err="1"/>
              <a:t>simulatie</a:t>
            </a:r>
            <a:r>
              <a:rPr lang="en-US" dirty="0"/>
              <a:t> is </a:t>
            </a:r>
            <a:r>
              <a:rPr lang="en-US" dirty="0" err="1"/>
              <a:t>een</a:t>
            </a:r>
            <a:r>
              <a:rPr lang="en-US" dirty="0"/>
              <a:t> </a:t>
            </a:r>
            <a:r>
              <a:rPr lang="en-US" dirty="0" err="1"/>
              <a:t>nabootsing</a:t>
            </a:r>
            <a:r>
              <a:rPr lang="en-US" dirty="0"/>
              <a:t> van de </a:t>
            </a:r>
            <a:r>
              <a:rPr lang="en-US" dirty="0" err="1"/>
              <a:t>werkelijkheid</a:t>
            </a:r>
            <a:r>
              <a:rPr lang="en-US" dirty="0"/>
              <a:t>, in </a:t>
            </a:r>
            <a:r>
              <a:rPr lang="en-US" dirty="0" err="1"/>
              <a:t>dit</a:t>
            </a:r>
            <a:r>
              <a:rPr lang="en-US" dirty="0"/>
              <a:t> </a:t>
            </a:r>
            <a:r>
              <a:rPr lang="en-US" dirty="0" err="1"/>
              <a:t>geval</a:t>
            </a:r>
            <a:r>
              <a:rPr lang="en-US" dirty="0"/>
              <a:t> van </a:t>
            </a:r>
            <a:r>
              <a:rPr lang="en-US" dirty="0" err="1"/>
              <a:t>een</a:t>
            </a:r>
            <a:r>
              <a:rPr lang="en-US" dirty="0"/>
              <a:t> </a:t>
            </a:r>
            <a:r>
              <a:rPr lang="en-US" dirty="0" err="1"/>
              <a:t>sociaal</a:t>
            </a:r>
            <a:r>
              <a:rPr lang="en-US" dirty="0"/>
              <a:t> </a:t>
            </a:r>
            <a:r>
              <a:rPr lang="en-US" dirty="0" err="1"/>
              <a:t>fenomeen</a:t>
            </a:r>
            <a:r>
              <a:rPr lang="en-US" dirty="0"/>
              <a:t>, </a:t>
            </a:r>
            <a:r>
              <a:rPr lang="en-US" dirty="0" err="1"/>
              <a:t>oftewel</a:t>
            </a:r>
            <a:r>
              <a:rPr lang="en-US" dirty="0"/>
              <a:t> het </a:t>
            </a:r>
            <a:r>
              <a:rPr lang="en-US" dirty="0" err="1"/>
              <a:t>gedrag</a:t>
            </a:r>
            <a:r>
              <a:rPr lang="en-US" dirty="0"/>
              <a:t> van </a:t>
            </a:r>
            <a:r>
              <a:rPr lang="en-US" dirty="0" err="1"/>
              <a:t>mensen</a:t>
            </a:r>
            <a:r>
              <a:rPr lang="en-US" dirty="0"/>
              <a:t> in </a:t>
            </a:r>
            <a:r>
              <a:rPr lang="en-US" dirty="0" err="1"/>
              <a:t>een</a:t>
            </a:r>
            <a:r>
              <a:rPr lang="en-US" dirty="0"/>
              <a:t> </a:t>
            </a:r>
            <a:r>
              <a:rPr lang="en-US" dirty="0" err="1"/>
              <a:t>groep</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Bij</a:t>
            </a:r>
            <a:r>
              <a:rPr lang="en-US" dirty="0"/>
              <a:t> </a:t>
            </a:r>
            <a:r>
              <a:rPr lang="en-US" dirty="0" err="1"/>
              <a:t>een</a:t>
            </a:r>
            <a:r>
              <a:rPr lang="en-US" dirty="0"/>
              <a:t> </a:t>
            </a:r>
            <a:r>
              <a:rPr lang="en-US" dirty="0" err="1"/>
              <a:t>sociale</a:t>
            </a:r>
            <a:r>
              <a:rPr lang="en-US" dirty="0"/>
              <a:t> </a:t>
            </a:r>
            <a:r>
              <a:rPr lang="en-US" dirty="0" err="1"/>
              <a:t>simulatie</a:t>
            </a:r>
            <a:r>
              <a:rPr lang="en-US" dirty="0"/>
              <a:t> </a:t>
            </a:r>
            <a:r>
              <a:rPr lang="en-US" dirty="0" err="1"/>
              <a:t>maken</a:t>
            </a:r>
            <a:r>
              <a:rPr lang="en-US" dirty="0"/>
              <a:t> we </a:t>
            </a:r>
            <a:r>
              <a:rPr lang="en-US" dirty="0" err="1"/>
              <a:t>een</a:t>
            </a:r>
            <a:r>
              <a:rPr lang="en-US" dirty="0"/>
              <a:t> </a:t>
            </a:r>
            <a:r>
              <a:rPr lang="en-US" dirty="0" err="1"/>
              <a:t>versimpelde</a:t>
            </a:r>
            <a:r>
              <a:rPr lang="en-US" dirty="0"/>
              <a:t> </a:t>
            </a:r>
            <a:r>
              <a:rPr lang="en-US" dirty="0" err="1"/>
              <a:t>weergave</a:t>
            </a:r>
            <a:r>
              <a:rPr lang="en-US" dirty="0"/>
              <a:t> van het </a:t>
            </a:r>
            <a:r>
              <a:rPr lang="en-US" dirty="0" err="1"/>
              <a:t>gedrag</a:t>
            </a:r>
            <a:r>
              <a:rPr lang="en-US" dirty="0"/>
              <a:t> van agents. Dat </a:t>
            </a:r>
            <a:r>
              <a:rPr lang="en-US" dirty="0" err="1"/>
              <a:t>kunnen</a:t>
            </a:r>
            <a:r>
              <a:rPr lang="en-US" dirty="0"/>
              <a:t> </a:t>
            </a:r>
            <a:r>
              <a:rPr lang="en-US" dirty="0" err="1"/>
              <a:t>bijvoorbeeld</a:t>
            </a:r>
            <a:r>
              <a:rPr lang="en-US" dirty="0"/>
              <a:t> </a:t>
            </a:r>
            <a:r>
              <a:rPr lang="en-US" dirty="0" err="1"/>
              <a:t>mensen</a:t>
            </a:r>
            <a:r>
              <a:rPr lang="en-US" dirty="0"/>
              <a:t>, </a:t>
            </a:r>
            <a:r>
              <a:rPr lang="en-US" dirty="0" err="1"/>
              <a:t>bedrijven</a:t>
            </a:r>
            <a:r>
              <a:rPr lang="en-US" dirty="0"/>
              <a:t> of </a:t>
            </a:r>
            <a:r>
              <a:rPr lang="en-US" dirty="0" err="1"/>
              <a:t>zelfrijdende</a:t>
            </a:r>
            <a:r>
              <a:rPr lang="en-US" dirty="0"/>
              <a:t> autos </a:t>
            </a:r>
            <a:r>
              <a:rPr lang="en-US" dirty="0" err="1"/>
              <a:t>zijn</a:t>
            </a:r>
            <a:r>
              <a:rPr lang="en-US" dirty="0"/>
              <a:t>. </a:t>
            </a:r>
            <a:r>
              <a:rPr lang="en-US" dirty="0" err="1"/>
              <a:t>Iets</a:t>
            </a:r>
            <a:r>
              <a:rPr lang="en-US" dirty="0"/>
              <a:t> of </a:t>
            </a:r>
            <a:r>
              <a:rPr lang="en-US" dirty="0" err="1"/>
              <a:t>iemand</a:t>
            </a:r>
            <a:r>
              <a:rPr lang="en-US" dirty="0"/>
              <a:t> die </a:t>
            </a:r>
            <a:r>
              <a:rPr lang="en-US" dirty="0" err="1"/>
              <a:t>autonome</a:t>
            </a:r>
            <a:r>
              <a:rPr lang="en-US" dirty="0"/>
              <a:t> </a:t>
            </a:r>
            <a:r>
              <a:rPr lang="en-US" dirty="0" err="1"/>
              <a:t>beslissingen</a:t>
            </a:r>
            <a:r>
              <a:rPr lang="en-US" dirty="0"/>
              <a:t> </a:t>
            </a:r>
            <a:r>
              <a:rPr lang="en-US" dirty="0" err="1"/>
              <a:t>maakt</a:t>
            </a:r>
            <a:r>
              <a:rPr lang="en-US" dirty="0"/>
              <a:t> over </a:t>
            </a:r>
            <a:r>
              <a:rPr lang="en-US" dirty="0" err="1"/>
              <a:t>zijn</a:t>
            </a:r>
            <a:r>
              <a:rPr lang="en-US" dirty="0"/>
              <a:t> </a:t>
            </a:r>
            <a:r>
              <a:rPr lang="en-US" dirty="0" err="1"/>
              <a:t>gedrag</a:t>
            </a:r>
            <a:r>
              <a:rPr lang="en-US" dirty="0"/>
              <a:t>. </a:t>
            </a:r>
            <a:r>
              <a:rPr lang="en-US" dirty="0" err="1"/>
              <a:t>Bijvoorbeeld</a:t>
            </a:r>
            <a:r>
              <a:rPr lang="en-US" dirty="0"/>
              <a:t>, we </a:t>
            </a:r>
            <a:r>
              <a:rPr lang="en-US" dirty="0" err="1"/>
              <a:t>hebben</a:t>
            </a:r>
            <a:r>
              <a:rPr lang="en-US" dirty="0"/>
              <a:t> </a:t>
            </a:r>
            <a:r>
              <a:rPr lang="en-US" dirty="0" err="1"/>
              <a:t>ondertoezichtstaanden</a:t>
            </a:r>
            <a:r>
              <a:rPr lang="en-US" dirty="0"/>
              <a:t> die </a:t>
            </a:r>
            <a:r>
              <a:rPr lang="en-US" dirty="0" err="1"/>
              <a:t>beslissen</a:t>
            </a:r>
            <a:r>
              <a:rPr lang="en-US" dirty="0"/>
              <a:t> of ze </a:t>
            </a:r>
            <a:r>
              <a:rPr lang="en-US" dirty="0" err="1"/>
              <a:t>zich</a:t>
            </a:r>
            <a:r>
              <a:rPr lang="en-US" dirty="0"/>
              <a:t> </a:t>
            </a:r>
            <a:r>
              <a:rPr lang="en-US" dirty="0" err="1"/>
              <a:t>goed</a:t>
            </a:r>
            <a:r>
              <a:rPr lang="en-US" dirty="0"/>
              <a:t> of </a:t>
            </a:r>
            <a:r>
              <a:rPr lang="en-US" dirty="0" err="1"/>
              <a:t>slecht</a:t>
            </a:r>
            <a:r>
              <a:rPr lang="en-US" dirty="0"/>
              <a:t> </a:t>
            </a:r>
            <a:r>
              <a:rPr lang="en-US" dirty="0" err="1"/>
              <a:t>gedragen</a:t>
            </a:r>
            <a:r>
              <a:rPr lang="en-US" dirty="0"/>
              <a:t>. We </a:t>
            </a:r>
            <a:r>
              <a:rPr lang="en-US" dirty="0" err="1"/>
              <a:t>hebben</a:t>
            </a:r>
            <a:r>
              <a:rPr lang="en-US" dirty="0"/>
              <a:t> </a:t>
            </a:r>
            <a:r>
              <a:rPr lang="en-US" dirty="0" err="1"/>
              <a:t>ook</a:t>
            </a:r>
            <a:r>
              <a:rPr lang="en-US" dirty="0"/>
              <a:t> </a:t>
            </a:r>
            <a:r>
              <a:rPr lang="en-US" dirty="0" err="1"/>
              <a:t>inspecteurs</a:t>
            </a:r>
            <a:r>
              <a:rPr lang="en-US" dirty="0"/>
              <a:t>, die </a:t>
            </a:r>
            <a:r>
              <a:rPr lang="en-US" dirty="0" err="1"/>
              <a:t>kiezen</a:t>
            </a:r>
            <a:r>
              <a:rPr lang="en-US" dirty="0"/>
              <a:t> of ze </a:t>
            </a:r>
            <a:r>
              <a:rPr lang="en-US" dirty="0" err="1"/>
              <a:t>iemand</a:t>
            </a:r>
            <a:r>
              <a:rPr lang="en-US" dirty="0"/>
              <a:t> </a:t>
            </a:r>
            <a:r>
              <a:rPr lang="en-US" dirty="0" err="1"/>
              <a:t>wel</a:t>
            </a:r>
            <a:r>
              <a:rPr lang="en-US" dirty="0"/>
              <a:t> of </a:t>
            </a:r>
            <a:r>
              <a:rPr lang="en-US" dirty="0" err="1"/>
              <a:t>niet</a:t>
            </a:r>
            <a:r>
              <a:rPr lang="en-US" dirty="0"/>
              <a:t> </a:t>
            </a:r>
            <a:r>
              <a:rPr lang="en-US" dirty="0" err="1"/>
              <a:t>willen</a:t>
            </a:r>
            <a:r>
              <a:rPr lang="en-US" dirty="0"/>
              <a:t> </a:t>
            </a:r>
            <a:r>
              <a:rPr lang="en-US" dirty="0" err="1"/>
              <a:t>inspecteren</a:t>
            </a:r>
            <a:r>
              <a:rPr lang="en-US" dirty="0"/>
              <a:t>. En in </a:t>
            </a:r>
            <a:r>
              <a:rPr lang="en-US" dirty="0" err="1"/>
              <a:t>zo’n</a:t>
            </a:r>
            <a:r>
              <a:rPr lang="en-US" dirty="0"/>
              <a:t> </a:t>
            </a:r>
            <a:r>
              <a:rPr lang="en-US" dirty="0" err="1"/>
              <a:t>simulatie</a:t>
            </a:r>
            <a:r>
              <a:rPr lang="en-US" dirty="0"/>
              <a:t> </a:t>
            </a:r>
            <a:r>
              <a:rPr lang="en-US" dirty="0" err="1"/>
              <a:t>worden</a:t>
            </a:r>
            <a:r>
              <a:rPr lang="en-US" dirty="0"/>
              <a:t> de </a:t>
            </a:r>
            <a:r>
              <a:rPr lang="en-US" dirty="0" err="1"/>
              <a:t>interacties</a:t>
            </a:r>
            <a:r>
              <a:rPr lang="en-US" dirty="0"/>
              <a:t> </a:t>
            </a:r>
            <a:r>
              <a:rPr lang="en-US" dirty="0" err="1"/>
              <a:t>tussen</a:t>
            </a:r>
            <a:r>
              <a:rPr lang="en-US" dirty="0"/>
              <a:t> </a:t>
            </a:r>
            <a:r>
              <a:rPr lang="en-US" dirty="0" err="1"/>
              <a:t>zulke</a:t>
            </a:r>
            <a:r>
              <a:rPr lang="en-US" dirty="0"/>
              <a:t> agents en </a:t>
            </a:r>
            <a:r>
              <a:rPr lang="en-US" dirty="0" err="1"/>
              <a:t>tussen</a:t>
            </a:r>
            <a:r>
              <a:rPr lang="en-US" dirty="0"/>
              <a:t> agents en </a:t>
            </a:r>
            <a:r>
              <a:rPr lang="en-US" dirty="0" err="1"/>
              <a:t>hun</a:t>
            </a:r>
            <a:r>
              <a:rPr lang="en-US" dirty="0"/>
              <a:t> </a:t>
            </a:r>
            <a:r>
              <a:rPr lang="en-US" dirty="0" err="1"/>
              <a:t>omgeving</a:t>
            </a:r>
            <a:r>
              <a:rPr lang="en-US" dirty="0"/>
              <a:t> </a:t>
            </a:r>
            <a:r>
              <a:rPr lang="en-US" dirty="0" err="1"/>
              <a:t>weergegeven</a:t>
            </a:r>
            <a:r>
              <a:rPr lang="en-US" dirty="0"/>
              <a:t>. Dus </a:t>
            </a:r>
            <a:r>
              <a:rPr lang="en-US" dirty="0" err="1"/>
              <a:t>als</a:t>
            </a:r>
            <a:r>
              <a:rPr lang="en-US" dirty="0"/>
              <a:t> de </a:t>
            </a:r>
            <a:r>
              <a:rPr lang="en-US" dirty="0" err="1"/>
              <a:t>inspecteur</a:t>
            </a:r>
            <a:r>
              <a:rPr lang="en-US" dirty="0"/>
              <a:t> </a:t>
            </a:r>
            <a:r>
              <a:rPr lang="en-US" dirty="0" err="1"/>
              <a:t>een</a:t>
            </a:r>
            <a:r>
              <a:rPr lang="en-US" dirty="0"/>
              <a:t> </a:t>
            </a:r>
            <a:r>
              <a:rPr lang="en-US" dirty="0" err="1"/>
              <a:t>ondertoezichtstaande</a:t>
            </a:r>
            <a:r>
              <a:rPr lang="en-US" dirty="0"/>
              <a:t> op </a:t>
            </a:r>
            <a:r>
              <a:rPr lang="en-US" dirty="0" err="1"/>
              <a:t>een</a:t>
            </a:r>
            <a:r>
              <a:rPr lang="en-US" dirty="0"/>
              <a:t> </a:t>
            </a:r>
            <a:r>
              <a:rPr lang="en-US" dirty="0" err="1"/>
              <a:t>overtreding</a:t>
            </a:r>
            <a:r>
              <a:rPr lang="en-US" dirty="0"/>
              <a:t> </a:t>
            </a:r>
            <a:r>
              <a:rPr lang="en-US" dirty="0" err="1"/>
              <a:t>betrapt</a:t>
            </a:r>
            <a:r>
              <a:rPr lang="en-US" dirty="0"/>
              <a:t> en </a:t>
            </a:r>
            <a:r>
              <a:rPr lang="en-US" dirty="0" err="1"/>
              <a:t>intervenieert</a:t>
            </a:r>
            <a:r>
              <a:rPr lang="en-US" dirty="0"/>
              <a:t>, dan </a:t>
            </a:r>
            <a:r>
              <a:rPr lang="en-US" dirty="0" err="1"/>
              <a:t>hopen</a:t>
            </a:r>
            <a:r>
              <a:rPr lang="en-US" dirty="0"/>
              <a:t> we dan de OTS </a:t>
            </a:r>
            <a:r>
              <a:rPr lang="en-US" dirty="0" err="1"/>
              <a:t>zijn</a:t>
            </a:r>
            <a:r>
              <a:rPr lang="en-US" dirty="0"/>
              <a:t> </a:t>
            </a:r>
            <a:r>
              <a:rPr lang="en-US" dirty="0" err="1"/>
              <a:t>gedrag</a:t>
            </a:r>
            <a:r>
              <a:rPr lang="en-US" dirty="0"/>
              <a:t> </a:t>
            </a:r>
            <a:r>
              <a:rPr lang="en-US" dirty="0" err="1"/>
              <a:t>verandert</a:t>
            </a:r>
            <a:r>
              <a:rPr lang="en-US" dirty="0"/>
              <a:t>. Maar </a:t>
            </a:r>
            <a:r>
              <a:rPr lang="en-US" dirty="0" err="1"/>
              <a:t>omgedraaid</a:t>
            </a:r>
            <a:r>
              <a:rPr lang="en-US" dirty="0"/>
              <a:t>, </a:t>
            </a:r>
            <a:r>
              <a:rPr lang="en-US" dirty="0" err="1"/>
              <a:t>zouden</a:t>
            </a:r>
            <a:r>
              <a:rPr lang="en-US" dirty="0"/>
              <a:t> we </a:t>
            </a:r>
            <a:r>
              <a:rPr lang="en-US" dirty="0" err="1"/>
              <a:t>ook</a:t>
            </a:r>
            <a:r>
              <a:rPr lang="en-US" dirty="0"/>
              <a:t> </a:t>
            </a:r>
            <a:r>
              <a:rPr lang="en-US" dirty="0" err="1"/>
              <a:t>kunnen</a:t>
            </a:r>
            <a:r>
              <a:rPr lang="en-US" dirty="0"/>
              <a:t> </a:t>
            </a:r>
            <a:r>
              <a:rPr lang="en-US" dirty="0" err="1"/>
              <a:t>verwachten</a:t>
            </a:r>
            <a:r>
              <a:rPr lang="en-US" dirty="0"/>
              <a:t> </a:t>
            </a:r>
            <a:r>
              <a:rPr lang="en-US" dirty="0" err="1"/>
              <a:t>dat</a:t>
            </a:r>
            <a:r>
              <a:rPr lang="en-US" dirty="0"/>
              <a:t> </a:t>
            </a:r>
            <a:r>
              <a:rPr lang="en-US" dirty="0" err="1"/>
              <a:t>als</a:t>
            </a:r>
            <a:r>
              <a:rPr lang="en-US" dirty="0"/>
              <a:t> </a:t>
            </a:r>
            <a:r>
              <a:rPr lang="en-US" dirty="0" err="1"/>
              <a:t>een</a:t>
            </a:r>
            <a:r>
              <a:rPr lang="en-US" dirty="0"/>
              <a:t> </a:t>
            </a:r>
            <a:r>
              <a:rPr lang="en-US" dirty="0" err="1"/>
              <a:t>goedgedragende</a:t>
            </a:r>
            <a:r>
              <a:rPr lang="en-US" dirty="0"/>
              <a:t> OTS nooit </a:t>
            </a:r>
            <a:r>
              <a:rPr lang="en-US" dirty="0" err="1"/>
              <a:t>wordt</a:t>
            </a:r>
            <a:r>
              <a:rPr lang="en-US" dirty="0"/>
              <a:t> </a:t>
            </a:r>
            <a:r>
              <a:rPr lang="en-US" dirty="0" err="1"/>
              <a:t>geinspecteerd</a:t>
            </a:r>
            <a:r>
              <a:rPr lang="en-US" dirty="0"/>
              <a:t>, </a:t>
            </a:r>
            <a:r>
              <a:rPr lang="en-US" dirty="0" err="1"/>
              <a:t>dat</a:t>
            </a:r>
            <a:r>
              <a:rPr lang="en-US" dirty="0"/>
              <a:t> </a:t>
            </a:r>
            <a:r>
              <a:rPr lang="en-US" dirty="0" err="1"/>
              <a:t>hij</a:t>
            </a:r>
            <a:r>
              <a:rPr lang="en-US" dirty="0"/>
              <a:t> </a:t>
            </a:r>
            <a:r>
              <a:rPr lang="en-US" dirty="0" err="1"/>
              <a:t>zich</a:t>
            </a:r>
            <a:r>
              <a:rPr lang="en-US" dirty="0"/>
              <a:t> op </a:t>
            </a:r>
            <a:r>
              <a:rPr lang="en-US" dirty="0" err="1"/>
              <a:t>een</a:t>
            </a:r>
            <a:r>
              <a:rPr lang="en-US" dirty="0"/>
              <a:t> </a:t>
            </a:r>
            <a:r>
              <a:rPr lang="en-US" dirty="0" err="1"/>
              <a:t>gegeven</a:t>
            </a:r>
            <a:r>
              <a:rPr lang="en-US" dirty="0"/>
              <a:t> moment </a:t>
            </a:r>
            <a:r>
              <a:rPr lang="en-US" dirty="0" err="1"/>
              <a:t>toch</a:t>
            </a:r>
            <a:r>
              <a:rPr lang="en-US" dirty="0"/>
              <a:t> </a:t>
            </a:r>
            <a:r>
              <a:rPr lang="en-US" dirty="0" err="1"/>
              <a:t>gaat</a:t>
            </a:r>
            <a:r>
              <a:rPr lang="en-US" dirty="0"/>
              <a:t> </a:t>
            </a:r>
            <a:r>
              <a:rPr lang="en-US" dirty="0" err="1"/>
              <a:t>misdragen</a:t>
            </a:r>
            <a:r>
              <a:rPr lang="en-US" dirty="0"/>
              <a:t>. </a:t>
            </a:r>
            <a:r>
              <a:rPr lang="en-US" dirty="0" err="1"/>
              <a:t>Dit</a:t>
            </a:r>
            <a:r>
              <a:rPr lang="en-US" dirty="0"/>
              <a:t> </a:t>
            </a:r>
            <a:r>
              <a:rPr lang="en-US" dirty="0" err="1"/>
              <a:t>soort</a:t>
            </a:r>
            <a:r>
              <a:rPr lang="en-US" dirty="0"/>
              <a:t> </a:t>
            </a:r>
            <a:r>
              <a:rPr lang="en-US" dirty="0" err="1"/>
              <a:t>interacties</a:t>
            </a:r>
            <a:r>
              <a:rPr lang="en-US" dirty="0"/>
              <a:t> </a:t>
            </a:r>
            <a:r>
              <a:rPr lang="en-US" dirty="0" err="1"/>
              <a:t>kunnen</a:t>
            </a:r>
            <a:r>
              <a:rPr lang="en-US" dirty="0"/>
              <a:t> we </a:t>
            </a:r>
            <a:r>
              <a:rPr lang="en-US" dirty="0" err="1"/>
              <a:t>modelleren</a:t>
            </a:r>
            <a:r>
              <a:rPr lang="en-US" dirty="0"/>
              <a:t> in </a:t>
            </a:r>
            <a:r>
              <a:rPr lang="en-US" dirty="0" err="1"/>
              <a:t>een</a:t>
            </a:r>
            <a:r>
              <a:rPr lang="en-US" dirty="0"/>
              <a:t> </a:t>
            </a:r>
            <a:r>
              <a:rPr lang="en-US" dirty="0" err="1"/>
              <a:t>sociale</a:t>
            </a:r>
            <a:r>
              <a:rPr lang="en-US" dirty="0"/>
              <a:t> </a:t>
            </a:r>
            <a:r>
              <a:rPr lang="en-US" dirty="0" err="1"/>
              <a:t>simulatie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Deze</a:t>
            </a:r>
            <a:r>
              <a:rPr lang="en-US" dirty="0"/>
              <a:t> </a:t>
            </a:r>
            <a:r>
              <a:rPr lang="en-US" dirty="0" err="1"/>
              <a:t>interacties</a:t>
            </a:r>
            <a:r>
              <a:rPr lang="en-US" dirty="0"/>
              <a:t> </a:t>
            </a:r>
            <a:r>
              <a:rPr lang="en-US" dirty="0" err="1"/>
              <a:t>kunnen</a:t>
            </a:r>
            <a:r>
              <a:rPr lang="en-US" dirty="0"/>
              <a:t> we </a:t>
            </a:r>
            <a:r>
              <a:rPr lang="en-US" dirty="0" err="1"/>
              <a:t>afspelen</a:t>
            </a:r>
            <a:r>
              <a:rPr lang="en-US" dirty="0"/>
              <a:t> in de </a:t>
            </a:r>
            <a:r>
              <a:rPr lang="en-US" dirty="0" err="1"/>
              <a:t>tijd</a:t>
            </a:r>
            <a:r>
              <a:rPr lang="en-US" dirty="0"/>
              <a:t>, </a:t>
            </a:r>
            <a:r>
              <a:rPr lang="en-US" dirty="0" err="1"/>
              <a:t>dus</a:t>
            </a:r>
            <a:r>
              <a:rPr lang="en-US" dirty="0"/>
              <a:t> in </a:t>
            </a:r>
            <a:r>
              <a:rPr lang="en-US" dirty="0" err="1"/>
              <a:t>uren</a:t>
            </a:r>
            <a:r>
              <a:rPr lang="en-US" dirty="0"/>
              <a:t>, </a:t>
            </a:r>
            <a:r>
              <a:rPr lang="en-US" dirty="0" err="1"/>
              <a:t>dagen</a:t>
            </a:r>
            <a:r>
              <a:rPr lang="en-US" dirty="0"/>
              <a:t>, of </a:t>
            </a:r>
            <a:r>
              <a:rPr lang="en-US" dirty="0" err="1"/>
              <a:t>jaren</a:t>
            </a:r>
            <a:r>
              <a:rPr lang="en-US" dirty="0"/>
              <a:t> en </a:t>
            </a:r>
            <a:r>
              <a:rPr lang="en-US" dirty="0" err="1"/>
              <a:t>kijken</a:t>
            </a:r>
            <a:r>
              <a:rPr lang="en-US" dirty="0"/>
              <a:t> wat er </a:t>
            </a:r>
            <a:r>
              <a:rPr lang="en-US" dirty="0" err="1"/>
              <a:t>gebeurt</a:t>
            </a:r>
            <a:r>
              <a:rPr lang="en-US" dirty="0"/>
              <a:t>. </a:t>
            </a:r>
            <a:r>
              <a:rPr lang="en-US" dirty="0" err="1"/>
              <a:t>Omdat</a:t>
            </a:r>
            <a:r>
              <a:rPr lang="en-US" dirty="0"/>
              <a:t> het om </a:t>
            </a:r>
            <a:r>
              <a:rPr lang="en-US" dirty="0" err="1"/>
              <a:t>een</a:t>
            </a:r>
            <a:r>
              <a:rPr lang="en-US" dirty="0"/>
              <a:t> </a:t>
            </a:r>
            <a:r>
              <a:rPr lang="en-US" dirty="0" err="1"/>
              <a:t>simulatie</a:t>
            </a:r>
            <a:r>
              <a:rPr lang="en-US" dirty="0"/>
              <a:t> </a:t>
            </a:r>
            <a:r>
              <a:rPr lang="en-US" dirty="0" err="1"/>
              <a:t>gaat</a:t>
            </a:r>
            <a:r>
              <a:rPr lang="en-US" dirty="0"/>
              <a:t>, </a:t>
            </a:r>
            <a:r>
              <a:rPr lang="en-US" dirty="0" err="1"/>
              <a:t>kunnen</a:t>
            </a:r>
            <a:r>
              <a:rPr lang="en-US" dirty="0"/>
              <a:t> we </a:t>
            </a:r>
            <a:r>
              <a:rPr lang="en-US" dirty="0" err="1"/>
              <a:t>ook</a:t>
            </a:r>
            <a:r>
              <a:rPr lang="en-US" dirty="0"/>
              <a:t> </a:t>
            </a:r>
            <a:r>
              <a:rPr lang="en-US" dirty="0" err="1"/>
              <a:t>verschillende</a:t>
            </a:r>
            <a:r>
              <a:rPr lang="en-US" dirty="0"/>
              <a:t> scenarios </a:t>
            </a:r>
            <a:r>
              <a:rPr lang="en-US" dirty="0" err="1"/>
              <a:t>testen</a:t>
            </a:r>
            <a:r>
              <a:rPr lang="en-US" dirty="0"/>
              <a:t> (wat </a:t>
            </a:r>
            <a:r>
              <a:rPr lang="en-US" dirty="0" err="1"/>
              <a:t>nou</a:t>
            </a:r>
            <a:r>
              <a:rPr lang="en-US" dirty="0"/>
              <a:t> </a:t>
            </a:r>
            <a:r>
              <a:rPr lang="en-US" dirty="0" err="1"/>
              <a:t>als</a:t>
            </a:r>
            <a:r>
              <a:rPr lang="en-US" dirty="0"/>
              <a:t> we </a:t>
            </a:r>
            <a:r>
              <a:rPr lang="en-US" dirty="0" err="1"/>
              <a:t>oneindig</a:t>
            </a:r>
            <a:r>
              <a:rPr lang="en-US" dirty="0"/>
              <a:t> </a:t>
            </a:r>
            <a:r>
              <a:rPr lang="en-US" dirty="0" err="1"/>
              <a:t>veel</a:t>
            </a:r>
            <a:r>
              <a:rPr lang="en-US" dirty="0"/>
              <a:t> </a:t>
            </a:r>
            <a:r>
              <a:rPr lang="en-US" dirty="0" err="1"/>
              <a:t>inspectiecapaciteit</a:t>
            </a:r>
            <a:r>
              <a:rPr lang="en-US" dirty="0"/>
              <a:t> </a:t>
            </a:r>
            <a:r>
              <a:rPr lang="en-US" dirty="0" err="1"/>
              <a:t>zouden</a:t>
            </a:r>
            <a:r>
              <a:rPr lang="en-US" dirty="0"/>
              <a:t> </a:t>
            </a:r>
            <a:r>
              <a:rPr lang="en-US" dirty="0" err="1"/>
              <a:t>hebben</a:t>
            </a:r>
            <a:r>
              <a:rPr lang="en-US" dirty="0"/>
              <a:t>? Wat </a:t>
            </a:r>
            <a:r>
              <a:rPr lang="en-US" dirty="0" err="1"/>
              <a:t>nou</a:t>
            </a:r>
            <a:r>
              <a:rPr lang="en-US" dirty="0"/>
              <a:t> </a:t>
            </a:r>
            <a:r>
              <a:rPr lang="en-US" dirty="0" err="1"/>
              <a:t>als</a:t>
            </a:r>
            <a:r>
              <a:rPr lang="en-US" dirty="0"/>
              <a:t> het </a:t>
            </a:r>
            <a:r>
              <a:rPr lang="en-US" dirty="0" err="1"/>
              <a:t>nalevingsniveau</a:t>
            </a:r>
            <a:r>
              <a:rPr lang="en-US" dirty="0"/>
              <a:t> </a:t>
            </a:r>
            <a:r>
              <a:rPr lang="en-US" dirty="0" err="1"/>
              <a:t>bij</a:t>
            </a:r>
            <a:r>
              <a:rPr lang="en-US" dirty="0"/>
              <a:t> de start van de </a:t>
            </a:r>
            <a:r>
              <a:rPr lang="en-US" dirty="0" err="1"/>
              <a:t>simulatie</a:t>
            </a:r>
            <a:r>
              <a:rPr lang="en-US" dirty="0"/>
              <a:t> heel </a:t>
            </a:r>
            <a:r>
              <a:rPr lang="en-US" dirty="0" err="1"/>
              <a:t>hoog</a:t>
            </a:r>
            <a:r>
              <a:rPr lang="en-US" dirty="0"/>
              <a:t> is? Of </a:t>
            </a:r>
            <a:r>
              <a:rPr lang="en-US" dirty="0" err="1"/>
              <a:t>juist</a:t>
            </a:r>
            <a:r>
              <a:rPr lang="en-US" dirty="0"/>
              <a:t> heel </a:t>
            </a:r>
            <a:r>
              <a:rPr lang="en-US" dirty="0" err="1"/>
              <a:t>laag</a:t>
            </a:r>
            <a:r>
              <a:rPr lang="en-US" dirty="0"/>
              <a:t>? Wat </a:t>
            </a:r>
            <a:r>
              <a:rPr lang="en-US" dirty="0" err="1"/>
              <a:t>gebeurt</a:t>
            </a:r>
            <a:r>
              <a:rPr lang="en-US" dirty="0"/>
              <a:t> er dan </a:t>
            </a:r>
            <a:r>
              <a:rPr lang="en-US" dirty="0" err="1"/>
              <a:t>als</a:t>
            </a:r>
            <a:r>
              <a:rPr lang="en-US" dirty="0"/>
              <a:t> we de </a:t>
            </a:r>
            <a:r>
              <a:rPr lang="en-US" dirty="0" err="1"/>
              <a:t>simulatie</a:t>
            </a:r>
            <a:r>
              <a:rPr lang="en-US" dirty="0"/>
              <a:t> </a:t>
            </a:r>
            <a:r>
              <a:rPr lang="en-US" dirty="0" err="1"/>
              <a:t>gaan</a:t>
            </a:r>
            <a:r>
              <a:rPr lang="en-US" dirty="0"/>
              <a:t> </a:t>
            </a:r>
            <a:r>
              <a:rPr lang="en-US" dirty="0" err="1"/>
              <a:t>draaien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Het </a:t>
            </a:r>
            <a:r>
              <a:rPr lang="en-US" dirty="0" err="1"/>
              <a:t>doel</a:t>
            </a:r>
            <a:r>
              <a:rPr lang="en-US" dirty="0"/>
              <a:t> </a:t>
            </a:r>
            <a:r>
              <a:rPr lang="en-US" dirty="0" err="1"/>
              <a:t>hiervan</a:t>
            </a:r>
            <a:r>
              <a:rPr lang="en-US" dirty="0"/>
              <a:t> is om het </a:t>
            </a:r>
            <a:r>
              <a:rPr lang="en-US" dirty="0" err="1"/>
              <a:t>gezamenlijke</a:t>
            </a:r>
            <a:r>
              <a:rPr lang="en-US" dirty="0"/>
              <a:t> </a:t>
            </a:r>
            <a:r>
              <a:rPr lang="en-US" dirty="0" err="1"/>
              <a:t>gedrag</a:t>
            </a:r>
            <a:r>
              <a:rPr lang="en-US" dirty="0"/>
              <a:t> van </a:t>
            </a:r>
            <a:r>
              <a:rPr lang="en-US" dirty="0" err="1"/>
              <a:t>zulke</a:t>
            </a:r>
            <a:r>
              <a:rPr lang="en-US" dirty="0"/>
              <a:t> agents te </a:t>
            </a:r>
            <a:r>
              <a:rPr lang="en-US" dirty="0" err="1"/>
              <a:t>onderzoeken</a:t>
            </a:r>
            <a:r>
              <a:rPr lang="en-US" dirty="0"/>
              <a:t> en </a:t>
            </a:r>
            <a:r>
              <a:rPr lang="en-US" dirty="0" err="1"/>
              <a:t>verklaren</a:t>
            </a:r>
            <a:r>
              <a:rPr lang="en-US" dirty="0"/>
              <a:t>. </a:t>
            </a:r>
          </a:p>
          <a:p>
            <a:endParaRPr lang="en-US"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4</a:t>
            </a:fld>
            <a:endParaRPr lang="nl-NL"/>
          </a:p>
        </p:txBody>
      </p:sp>
    </p:spTree>
    <p:extLst>
      <p:ext uri="{BB962C8B-B14F-4D97-AF65-F5344CB8AC3E}">
        <p14:creationId xmlns:p14="http://schemas.microsoft.com/office/powerpoint/2010/main" val="21019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5</a:t>
            </a:fld>
            <a:endParaRPr lang="nl-NL"/>
          </a:p>
        </p:txBody>
      </p:sp>
    </p:spTree>
    <p:extLst>
      <p:ext uri="{BB962C8B-B14F-4D97-AF65-F5344CB8AC3E}">
        <p14:creationId xmlns:p14="http://schemas.microsoft.com/office/powerpoint/2010/main" val="367397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Waarom</a:t>
            </a:r>
            <a:r>
              <a:rPr lang="en-US" dirty="0"/>
              <a:t> </a:t>
            </a:r>
            <a:r>
              <a:rPr lang="en-US" dirty="0" err="1"/>
              <a:t>zouden</a:t>
            </a:r>
            <a:r>
              <a:rPr lang="en-US" dirty="0"/>
              <a:t> we </a:t>
            </a:r>
            <a:r>
              <a:rPr lang="en-US" dirty="0" err="1"/>
              <a:t>zulke</a:t>
            </a:r>
            <a:r>
              <a:rPr lang="en-US" dirty="0"/>
              <a:t> </a:t>
            </a:r>
            <a:r>
              <a:rPr lang="en-US" dirty="0" err="1"/>
              <a:t>simulaties</a:t>
            </a:r>
            <a:r>
              <a:rPr lang="en-US" dirty="0"/>
              <a:t> </a:t>
            </a:r>
            <a:r>
              <a:rPr lang="en-US" dirty="0" err="1"/>
              <a:t>doen</a:t>
            </a:r>
            <a:r>
              <a:rPr lang="en-US"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Veel</a:t>
            </a:r>
            <a:r>
              <a:rPr lang="en-US" dirty="0"/>
              <a:t> van </a:t>
            </a:r>
            <a:r>
              <a:rPr lang="en-US" dirty="0" err="1"/>
              <a:t>ons</a:t>
            </a:r>
            <a:r>
              <a:rPr lang="en-US" dirty="0"/>
              <a:t> </a:t>
            </a:r>
            <a:r>
              <a:rPr lang="en-US" dirty="0" err="1"/>
              <a:t>werk</a:t>
            </a:r>
            <a:r>
              <a:rPr lang="en-US" dirty="0"/>
              <a:t> is complex, </a:t>
            </a:r>
            <a:r>
              <a:rPr lang="en-US" dirty="0" err="1"/>
              <a:t>dynamisch</a:t>
            </a:r>
            <a:r>
              <a:rPr lang="en-US" dirty="0"/>
              <a:t> en er </a:t>
            </a:r>
            <a:r>
              <a:rPr lang="en-US" dirty="0" err="1"/>
              <a:t>zijn</a:t>
            </a:r>
            <a:r>
              <a:rPr lang="en-US" dirty="0"/>
              <a:t> </a:t>
            </a:r>
            <a:r>
              <a:rPr lang="en-US" dirty="0" err="1"/>
              <a:t>veel</a:t>
            </a:r>
            <a:r>
              <a:rPr lang="en-US" dirty="0"/>
              <a:t> </a:t>
            </a:r>
            <a:r>
              <a:rPr lang="en-US" dirty="0" err="1"/>
              <a:t>factoren</a:t>
            </a:r>
            <a:r>
              <a:rPr lang="en-US" dirty="0"/>
              <a:t> die </a:t>
            </a:r>
            <a:r>
              <a:rPr lang="en-US" dirty="0" err="1"/>
              <a:t>invloed</a:t>
            </a:r>
            <a:r>
              <a:rPr lang="en-US" dirty="0"/>
              <a:t> op </a:t>
            </a:r>
            <a:r>
              <a:rPr lang="en-US" dirty="0" err="1"/>
              <a:t>elkaar</a:t>
            </a:r>
            <a:r>
              <a:rPr lang="en-US" dirty="0"/>
              <a:t> </a:t>
            </a:r>
            <a:r>
              <a:rPr lang="en-US" dirty="0" err="1"/>
              <a:t>hebben</a:t>
            </a:r>
            <a:r>
              <a:rPr lang="en-US" dirty="0"/>
              <a:t>. Juist </a:t>
            </a:r>
            <a:r>
              <a:rPr lang="en-US" dirty="0" err="1"/>
              <a:t>dat</a:t>
            </a:r>
            <a:r>
              <a:rPr lang="en-US" dirty="0"/>
              <a:t> </a:t>
            </a:r>
            <a:r>
              <a:rPr lang="en-US" dirty="0" err="1"/>
              <a:t>kun</a:t>
            </a:r>
            <a:r>
              <a:rPr lang="en-US" dirty="0"/>
              <a:t> je </a:t>
            </a:r>
            <a:r>
              <a:rPr lang="en-US" dirty="0" err="1"/>
              <a:t>mooi</a:t>
            </a:r>
            <a:r>
              <a:rPr lang="en-US" dirty="0"/>
              <a:t> in </a:t>
            </a:r>
            <a:r>
              <a:rPr lang="en-US" dirty="0" err="1"/>
              <a:t>zo’n</a:t>
            </a:r>
            <a:r>
              <a:rPr lang="en-US" dirty="0"/>
              <a:t> </a:t>
            </a:r>
            <a:r>
              <a:rPr lang="en-US" dirty="0" err="1"/>
              <a:t>simulatie</a:t>
            </a:r>
            <a:r>
              <a:rPr lang="en-US" dirty="0"/>
              <a:t> </a:t>
            </a:r>
            <a:r>
              <a:rPr lang="en-US" dirty="0" err="1"/>
              <a:t>vatten</a:t>
            </a:r>
            <a:r>
              <a:rPr lang="en-US" dirty="0"/>
              <a:t>.</a:t>
            </a:r>
          </a:p>
          <a:p>
            <a:pPr marL="171450" indent="-171450">
              <a:buFontTx/>
              <a:buChar char="-"/>
            </a:pPr>
            <a:r>
              <a:rPr lang="en-US" dirty="0"/>
              <a:t>Als je </a:t>
            </a:r>
            <a:r>
              <a:rPr lang="en-US" dirty="0" err="1"/>
              <a:t>weinig</a:t>
            </a:r>
            <a:r>
              <a:rPr lang="en-US" dirty="0"/>
              <a:t> data </a:t>
            </a:r>
            <a:r>
              <a:rPr lang="en-US" dirty="0" err="1"/>
              <a:t>hebt</a:t>
            </a:r>
            <a:r>
              <a:rPr lang="en-US" dirty="0"/>
              <a:t> over </a:t>
            </a:r>
            <a:r>
              <a:rPr lang="en-US" dirty="0" err="1"/>
              <a:t>gedrag</a:t>
            </a:r>
            <a:r>
              <a:rPr lang="en-US" dirty="0"/>
              <a:t> of </a:t>
            </a:r>
            <a:r>
              <a:rPr lang="en-US" dirty="0" err="1"/>
              <a:t>drijfveren</a:t>
            </a:r>
            <a:r>
              <a:rPr lang="en-US" dirty="0"/>
              <a:t>, of </a:t>
            </a:r>
            <a:r>
              <a:rPr lang="en-US" dirty="0" err="1"/>
              <a:t>alleen</a:t>
            </a:r>
            <a:r>
              <a:rPr lang="en-US" dirty="0"/>
              <a:t> </a:t>
            </a:r>
            <a:r>
              <a:rPr lang="en-US" dirty="0" err="1"/>
              <a:t>aannames</a:t>
            </a:r>
            <a:r>
              <a:rPr lang="en-US" dirty="0"/>
              <a:t>, </a:t>
            </a:r>
            <a:r>
              <a:rPr lang="en-US" dirty="0" err="1"/>
              <a:t>kun</a:t>
            </a:r>
            <a:r>
              <a:rPr lang="en-US" dirty="0"/>
              <a:t> je </a:t>
            </a:r>
            <a:r>
              <a:rPr lang="en-US" dirty="0" err="1"/>
              <a:t>daar</a:t>
            </a:r>
            <a:r>
              <a:rPr lang="en-US" dirty="0"/>
              <a:t> </a:t>
            </a:r>
            <a:r>
              <a:rPr lang="en-US" dirty="0" err="1"/>
              <a:t>toch</a:t>
            </a:r>
            <a:r>
              <a:rPr lang="en-US" dirty="0"/>
              <a:t> </a:t>
            </a:r>
            <a:r>
              <a:rPr lang="en-US" dirty="0" err="1"/>
              <a:t>een</a:t>
            </a:r>
            <a:r>
              <a:rPr lang="en-US" dirty="0"/>
              <a:t> model </a:t>
            </a:r>
            <a:r>
              <a:rPr lang="en-US" dirty="0" err="1"/>
              <a:t>meer</a:t>
            </a:r>
            <a:r>
              <a:rPr lang="en-US" dirty="0"/>
              <a:t> </a:t>
            </a:r>
            <a:r>
              <a:rPr lang="en-US" dirty="0" err="1"/>
              <a:t>ontwikkelen</a:t>
            </a:r>
            <a:r>
              <a:rPr lang="en-US" dirty="0"/>
              <a:t>. </a:t>
            </a:r>
            <a:r>
              <a:rPr lang="en-US" dirty="0" err="1"/>
              <a:t>Daardoor</a:t>
            </a:r>
            <a:r>
              <a:rPr lang="en-US" dirty="0"/>
              <a:t> </a:t>
            </a:r>
            <a:r>
              <a:rPr lang="en-US" dirty="0" err="1"/>
              <a:t>kun</a:t>
            </a:r>
            <a:r>
              <a:rPr lang="en-US" dirty="0"/>
              <a:t> je </a:t>
            </a:r>
            <a:r>
              <a:rPr lang="en-US" dirty="0" err="1"/>
              <a:t>toch</a:t>
            </a:r>
            <a:r>
              <a:rPr lang="en-US" dirty="0"/>
              <a:t> </a:t>
            </a:r>
            <a:r>
              <a:rPr lang="en-US" dirty="0" err="1"/>
              <a:t>theorieen</a:t>
            </a:r>
            <a:r>
              <a:rPr lang="en-US" dirty="0"/>
              <a:t> </a:t>
            </a:r>
            <a:r>
              <a:rPr lang="en-US" dirty="0" err="1"/>
              <a:t>testen</a:t>
            </a:r>
            <a:r>
              <a:rPr lang="en-US" dirty="0"/>
              <a:t> en </a:t>
            </a:r>
            <a:r>
              <a:rPr lang="en-US" dirty="0" err="1"/>
              <a:t>nieuwe</a:t>
            </a:r>
            <a:r>
              <a:rPr lang="en-US" dirty="0"/>
              <a:t> </a:t>
            </a:r>
            <a:r>
              <a:rPr lang="en-US" dirty="0" err="1"/>
              <a:t>inzichten</a:t>
            </a:r>
            <a:r>
              <a:rPr lang="en-US" dirty="0"/>
              <a:t> </a:t>
            </a:r>
            <a:r>
              <a:rPr lang="en-US" dirty="0" err="1"/>
              <a:t>verkrijgen</a:t>
            </a:r>
            <a:r>
              <a:rPr lang="en-US" dirty="0"/>
              <a:t>.</a:t>
            </a:r>
          </a:p>
          <a:p>
            <a:pPr marL="171450" indent="-171450">
              <a:buFontTx/>
              <a:buChar char="-"/>
            </a:pPr>
            <a:r>
              <a:rPr lang="en-US" dirty="0"/>
              <a:t>Wat </a:t>
            </a:r>
            <a:r>
              <a:rPr lang="en-US" dirty="0" err="1"/>
              <a:t>als</a:t>
            </a:r>
            <a:r>
              <a:rPr lang="en-US" dirty="0"/>
              <a:t> </a:t>
            </a:r>
            <a:r>
              <a:rPr lang="en-US" dirty="0" err="1"/>
              <a:t>iets</a:t>
            </a:r>
            <a:r>
              <a:rPr lang="en-US" dirty="0"/>
              <a:t> </a:t>
            </a:r>
            <a:r>
              <a:rPr lang="en-US" dirty="0" err="1"/>
              <a:t>nog</a:t>
            </a:r>
            <a:r>
              <a:rPr lang="en-US" dirty="0"/>
              <a:t> nooit </a:t>
            </a:r>
            <a:r>
              <a:rPr lang="en-US" dirty="0" err="1"/>
              <a:t>eerder</a:t>
            </a:r>
            <a:r>
              <a:rPr lang="en-US" dirty="0"/>
              <a:t> is </a:t>
            </a:r>
            <a:r>
              <a:rPr lang="en-US" dirty="0" err="1"/>
              <a:t>gebeurd</a:t>
            </a:r>
            <a:r>
              <a:rPr lang="en-US" dirty="0"/>
              <a:t>? Dan </a:t>
            </a:r>
            <a:r>
              <a:rPr lang="en-US" dirty="0" err="1"/>
              <a:t>hebben</a:t>
            </a:r>
            <a:r>
              <a:rPr lang="en-US" dirty="0"/>
              <a:t> we er </a:t>
            </a:r>
            <a:r>
              <a:rPr lang="en-US" dirty="0" err="1"/>
              <a:t>sowieso</a:t>
            </a:r>
            <a:r>
              <a:rPr lang="en-US" dirty="0"/>
              <a:t> </a:t>
            </a:r>
            <a:r>
              <a:rPr lang="en-US" dirty="0" err="1"/>
              <a:t>geen</a:t>
            </a:r>
            <a:r>
              <a:rPr lang="en-US" dirty="0"/>
              <a:t> data over. Met </a:t>
            </a:r>
            <a:r>
              <a:rPr lang="en-US" dirty="0" err="1"/>
              <a:t>simulaties</a:t>
            </a:r>
            <a:r>
              <a:rPr lang="en-US" dirty="0"/>
              <a:t> is </a:t>
            </a:r>
            <a:r>
              <a:rPr lang="en-US" dirty="0" err="1"/>
              <a:t>dat</a:t>
            </a:r>
            <a:r>
              <a:rPr lang="en-US" dirty="0"/>
              <a:t> </a:t>
            </a:r>
            <a:r>
              <a:rPr lang="en-US" dirty="0" err="1"/>
              <a:t>geen</a:t>
            </a:r>
            <a:r>
              <a:rPr lang="en-US" dirty="0"/>
              <a:t> problem, zo </a:t>
            </a:r>
            <a:r>
              <a:rPr lang="en-US" dirty="0" err="1"/>
              <a:t>kunnen</a:t>
            </a:r>
            <a:r>
              <a:rPr lang="en-US" dirty="0"/>
              <a:t> we </a:t>
            </a:r>
            <a:r>
              <a:rPr lang="en-US" dirty="0" err="1"/>
              <a:t>toch</a:t>
            </a:r>
            <a:r>
              <a:rPr lang="en-US" dirty="0"/>
              <a:t> </a:t>
            </a:r>
            <a:r>
              <a:rPr lang="en-US" dirty="0" err="1"/>
              <a:t>verkennen</a:t>
            </a:r>
            <a:r>
              <a:rPr lang="en-US" dirty="0"/>
              <a:t> wat het </a:t>
            </a:r>
            <a:r>
              <a:rPr lang="en-US" dirty="0" err="1"/>
              <a:t>mogelijk</a:t>
            </a:r>
            <a:r>
              <a:rPr lang="en-US" dirty="0"/>
              <a:t> </a:t>
            </a:r>
            <a:r>
              <a:rPr lang="en-US" dirty="0" err="1"/>
              <a:t>verloop</a:t>
            </a:r>
            <a:r>
              <a:rPr lang="en-US" dirty="0"/>
              <a:t> is van </a:t>
            </a:r>
            <a:r>
              <a:rPr lang="en-US" dirty="0" err="1"/>
              <a:t>zo’n</a:t>
            </a:r>
            <a:r>
              <a:rPr lang="en-US" dirty="0"/>
              <a:t> </a:t>
            </a:r>
            <a:r>
              <a:rPr lang="en-US" dirty="0" err="1"/>
              <a:t>gebeurtenis</a:t>
            </a:r>
            <a:r>
              <a:rPr lang="en-US" dirty="0"/>
              <a:t>.</a:t>
            </a:r>
          </a:p>
          <a:p>
            <a:pPr marL="171450" indent="-171450">
              <a:buFontTx/>
              <a:buChar char="-"/>
            </a:pPr>
            <a:r>
              <a:rPr lang="en-US" dirty="0"/>
              <a:t>Je </a:t>
            </a:r>
            <a:r>
              <a:rPr lang="en-US" dirty="0" err="1"/>
              <a:t>kunt</a:t>
            </a:r>
            <a:r>
              <a:rPr lang="en-US" dirty="0"/>
              <a:t> </a:t>
            </a:r>
            <a:r>
              <a:rPr lang="en-US" dirty="0" err="1"/>
              <a:t>spelen</a:t>
            </a:r>
            <a:r>
              <a:rPr lang="en-US" dirty="0"/>
              <a:t> met </a:t>
            </a:r>
            <a:r>
              <a:rPr lang="en-US" dirty="0" err="1"/>
              <a:t>een</a:t>
            </a:r>
            <a:r>
              <a:rPr lang="en-US" dirty="0"/>
              <a:t> model en </a:t>
            </a:r>
            <a:r>
              <a:rPr lang="en-US" dirty="0" err="1"/>
              <a:t>uitproberen</a:t>
            </a:r>
            <a:r>
              <a:rPr lang="en-US" dirty="0"/>
              <a:t> wat </a:t>
            </a:r>
            <a:r>
              <a:rPr lang="en-US" dirty="0" err="1"/>
              <a:t>verschillende</a:t>
            </a:r>
            <a:r>
              <a:rPr lang="en-US" dirty="0"/>
              <a:t> </a:t>
            </a:r>
            <a:r>
              <a:rPr lang="en-US" dirty="0" err="1"/>
              <a:t>instellingen</a:t>
            </a:r>
            <a:r>
              <a:rPr lang="en-US" dirty="0"/>
              <a:t> </a:t>
            </a:r>
            <a:r>
              <a:rPr lang="en-US" dirty="0" err="1"/>
              <a:t>voor</a:t>
            </a:r>
            <a:r>
              <a:rPr lang="en-US" dirty="0"/>
              <a:t> </a:t>
            </a:r>
            <a:r>
              <a:rPr lang="en-US" dirty="0" err="1"/>
              <a:t>invloed</a:t>
            </a:r>
            <a:r>
              <a:rPr lang="en-US" dirty="0"/>
              <a:t> </a:t>
            </a:r>
            <a:r>
              <a:rPr lang="en-US" dirty="0" err="1"/>
              <a:t>hebben</a:t>
            </a:r>
            <a:r>
              <a:rPr lang="en-US" dirty="0"/>
              <a:t> op de </a:t>
            </a:r>
            <a:r>
              <a:rPr lang="en-US" dirty="0" err="1"/>
              <a:t>simulatie</a:t>
            </a:r>
            <a:r>
              <a:rPr lang="en-US" dirty="0"/>
              <a:t>. Het </a:t>
            </a:r>
            <a:r>
              <a:rPr lang="en-US" dirty="0" err="1"/>
              <a:t>geeft</a:t>
            </a:r>
            <a:r>
              <a:rPr lang="en-US" dirty="0"/>
              <a:t> </a:t>
            </a:r>
            <a:r>
              <a:rPr lang="en-US" dirty="0" err="1"/>
              <a:t>ons</a:t>
            </a:r>
            <a:r>
              <a:rPr lang="en-US" dirty="0"/>
              <a:t> de </a:t>
            </a:r>
            <a:r>
              <a:rPr lang="en-US" dirty="0" err="1"/>
              <a:t>mogelijkheid</a:t>
            </a:r>
            <a:r>
              <a:rPr lang="en-US" dirty="0"/>
              <a:t> om </a:t>
            </a:r>
            <a:r>
              <a:rPr lang="en-US" dirty="0" err="1"/>
              <a:t>verschillende</a:t>
            </a:r>
            <a:r>
              <a:rPr lang="en-US" dirty="0"/>
              <a:t> scenario’s en </a:t>
            </a:r>
            <a:r>
              <a:rPr lang="en-US" dirty="0" err="1"/>
              <a:t>strategieen</a:t>
            </a:r>
            <a:r>
              <a:rPr lang="en-US" dirty="0"/>
              <a:t> te </a:t>
            </a:r>
            <a:r>
              <a:rPr lang="en-US" dirty="0" err="1"/>
              <a:t>testen</a:t>
            </a:r>
            <a:r>
              <a:rPr lang="en-US" dirty="0"/>
              <a:t> en te </a:t>
            </a:r>
            <a:r>
              <a:rPr lang="en-US" dirty="0" err="1"/>
              <a:t>vergelijken</a:t>
            </a:r>
            <a:r>
              <a:rPr lang="en-US" dirty="0"/>
              <a:t>. </a:t>
            </a:r>
          </a:p>
          <a:p>
            <a:pPr marL="171450" indent="-171450">
              <a:buFontTx/>
              <a:buChar char="-"/>
            </a:pPr>
            <a:r>
              <a:rPr lang="en-US" dirty="0"/>
              <a:t>We </a:t>
            </a:r>
            <a:r>
              <a:rPr lang="en-US" dirty="0" err="1"/>
              <a:t>kunnen</a:t>
            </a:r>
            <a:r>
              <a:rPr lang="en-US" dirty="0"/>
              <a:t> </a:t>
            </a:r>
            <a:r>
              <a:rPr lang="en-US" dirty="0" err="1"/>
              <a:t>effecten</a:t>
            </a:r>
            <a:r>
              <a:rPr lang="en-US" dirty="0"/>
              <a:t> </a:t>
            </a:r>
            <a:r>
              <a:rPr lang="en-US" dirty="0" err="1"/>
              <a:t>kwantificeren</a:t>
            </a:r>
            <a:r>
              <a:rPr lang="en-US" dirty="0"/>
              <a:t>. Hoe </a:t>
            </a:r>
            <a:r>
              <a:rPr lang="en-US" dirty="0" err="1"/>
              <a:t>groot</a:t>
            </a:r>
            <a:r>
              <a:rPr lang="en-US" dirty="0"/>
              <a:t> is het effect?</a:t>
            </a:r>
            <a:endParaRPr lang="en-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6</a:t>
            </a:fld>
            <a:endParaRPr lang="nl-NL"/>
          </a:p>
        </p:txBody>
      </p:sp>
    </p:spTree>
    <p:extLst>
      <p:ext uri="{BB962C8B-B14F-4D97-AF65-F5344CB8AC3E}">
        <p14:creationId xmlns:p14="http://schemas.microsoft.com/office/powerpoint/2010/main" val="560382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Laten we </a:t>
            </a:r>
            <a:r>
              <a:rPr lang="en-US" dirty="0" err="1"/>
              <a:t>eerlijk</a:t>
            </a:r>
            <a:r>
              <a:rPr lang="en-US" dirty="0"/>
              <a:t> </a:t>
            </a:r>
            <a:r>
              <a:rPr lang="en-US" dirty="0" err="1"/>
              <a:t>zijn</a:t>
            </a:r>
            <a:r>
              <a:rPr lang="en-US" dirty="0"/>
              <a:t>: Er is </a:t>
            </a:r>
            <a:r>
              <a:rPr lang="en-US" dirty="0" err="1"/>
              <a:t>ontzettend</a:t>
            </a:r>
            <a:r>
              <a:rPr lang="en-US" dirty="0"/>
              <a:t> </a:t>
            </a:r>
            <a:r>
              <a:rPr lang="en-US" dirty="0" err="1"/>
              <a:t>veel</a:t>
            </a:r>
            <a:r>
              <a:rPr lang="en-US" dirty="0"/>
              <a:t> </a:t>
            </a:r>
            <a:r>
              <a:rPr lang="en-US" dirty="0" err="1"/>
              <a:t>dat</a:t>
            </a:r>
            <a:r>
              <a:rPr lang="en-US" dirty="0"/>
              <a:t> we </a:t>
            </a:r>
            <a:r>
              <a:rPr lang="en-US" dirty="0" err="1"/>
              <a:t>niet</a:t>
            </a:r>
            <a:r>
              <a:rPr lang="en-US" dirty="0"/>
              <a:t> </a:t>
            </a:r>
            <a:r>
              <a:rPr lang="en-US" dirty="0" err="1"/>
              <a:t>weten</a:t>
            </a:r>
            <a:r>
              <a:rPr lang="en-US" dirty="0"/>
              <a:t> van </a:t>
            </a:r>
            <a:r>
              <a:rPr lang="en-US" dirty="0" err="1"/>
              <a:t>onze</a:t>
            </a:r>
            <a:r>
              <a:rPr lang="en-US" dirty="0"/>
              <a:t> </a:t>
            </a:r>
            <a:r>
              <a:rPr lang="en-US" dirty="0" err="1"/>
              <a:t>praktijk</a:t>
            </a:r>
            <a:r>
              <a:rPr lang="en-US" dirty="0"/>
              <a:t> en </a:t>
            </a:r>
            <a:r>
              <a:rPr lang="en-US" dirty="0" err="1"/>
              <a:t>ondanks</a:t>
            </a:r>
            <a:r>
              <a:rPr lang="en-US" dirty="0"/>
              <a:t> </a:t>
            </a:r>
            <a:r>
              <a:rPr lang="en-US" dirty="0" err="1"/>
              <a:t>dat</a:t>
            </a:r>
            <a:r>
              <a:rPr lang="en-US" dirty="0"/>
              <a:t> we steeds </a:t>
            </a:r>
            <a:r>
              <a:rPr lang="en-US" dirty="0" err="1"/>
              <a:t>meer</a:t>
            </a:r>
            <a:r>
              <a:rPr lang="en-US" dirty="0"/>
              <a:t> data </a:t>
            </a:r>
            <a:r>
              <a:rPr lang="en-US" dirty="0" err="1"/>
              <a:t>hebben</a:t>
            </a:r>
            <a:r>
              <a:rPr lang="en-US" dirty="0"/>
              <a:t>, </a:t>
            </a:r>
            <a:r>
              <a:rPr lang="en-US" dirty="0" err="1"/>
              <a:t>ontbreekt</a:t>
            </a:r>
            <a:r>
              <a:rPr lang="en-US" dirty="0"/>
              <a:t> het </a:t>
            </a:r>
            <a:r>
              <a:rPr lang="en-US" dirty="0" err="1"/>
              <a:t>vaak</a:t>
            </a:r>
            <a:r>
              <a:rPr lang="en-US" dirty="0"/>
              <a:t> </a:t>
            </a:r>
            <a:r>
              <a:rPr lang="en-US" dirty="0" err="1"/>
              <a:t>nog</a:t>
            </a:r>
            <a:r>
              <a:rPr lang="en-US" dirty="0"/>
              <a:t> </a:t>
            </a:r>
            <a:r>
              <a:rPr lang="en-US" dirty="0" err="1"/>
              <a:t>aan</a:t>
            </a:r>
            <a:r>
              <a:rPr lang="en-US" dirty="0"/>
              <a:t> de </a:t>
            </a:r>
            <a:r>
              <a:rPr lang="en-US" dirty="0" err="1"/>
              <a:t>juiste</a:t>
            </a:r>
            <a:r>
              <a:rPr lang="en-US" dirty="0"/>
              <a:t> data of </a:t>
            </a:r>
            <a:r>
              <a:rPr lang="en-US" dirty="0" err="1"/>
              <a:t>kwalitatief</a:t>
            </a:r>
            <a:r>
              <a:rPr lang="en-US" dirty="0"/>
              <a:t> </a:t>
            </a:r>
            <a:r>
              <a:rPr lang="en-US" dirty="0" err="1"/>
              <a:t>goede</a:t>
            </a:r>
            <a:r>
              <a:rPr lang="en-US" dirty="0"/>
              <a:t> data. </a:t>
            </a:r>
            <a:r>
              <a:rPr lang="en-US" dirty="0" err="1"/>
              <a:t>Dit</a:t>
            </a:r>
            <a:r>
              <a:rPr lang="en-US" dirty="0"/>
              <a:t> </a:t>
            </a:r>
            <a:r>
              <a:rPr lang="en-US" dirty="0" err="1"/>
              <a:t>geldt</a:t>
            </a:r>
            <a:r>
              <a:rPr lang="en-US" dirty="0"/>
              <a:t> al </a:t>
            </a:r>
            <a:r>
              <a:rPr lang="en-US" dirty="0" err="1"/>
              <a:t>helemaal</a:t>
            </a:r>
            <a:r>
              <a:rPr lang="en-US" dirty="0"/>
              <a:t> </a:t>
            </a:r>
            <a:r>
              <a:rPr lang="en-US" dirty="0" err="1"/>
              <a:t>als</a:t>
            </a:r>
            <a:r>
              <a:rPr lang="en-US" dirty="0"/>
              <a:t> het </a:t>
            </a:r>
            <a:r>
              <a:rPr lang="en-US" dirty="0" err="1"/>
              <a:t>gaat</a:t>
            </a:r>
            <a:r>
              <a:rPr lang="en-US" dirty="0"/>
              <a:t> om </a:t>
            </a:r>
            <a:r>
              <a:rPr lang="en-US" dirty="0" err="1"/>
              <a:t>gedrag</a:t>
            </a:r>
            <a:r>
              <a:rPr lang="en-US" dirty="0"/>
              <a:t>, </a:t>
            </a:r>
            <a:r>
              <a:rPr lang="en-US" dirty="0" err="1"/>
              <a:t>motieven</a:t>
            </a:r>
            <a:r>
              <a:rPr lang="en-US" dirty="0"/>
              <a:t>, etc. </a:t>
            </a:r>
            <a:r>
              <a:rPr lang="en-US" dirty="0" err="1"/>
              <a:t>Ondanks</a:t>
            </a:r>
            <a:r>
              <a:rPr lang="en-US" dirty="0"/>
              <a:t> </a:t>
            </a:r>
            <a:r>
              <a:rPr lang="en-US" dirty="0" err="1"/>
              <a:t>onzekerheden</a:t>
            </a:r>
            <a:r>
              <a:rPr lang="en-US" dirty="0"/>
              <a:t> of </a:t>
            </a:r>
            <a:r>
              <a:rPr lang="en-US" dirty="0" err="1"/>
              <a:t>gebrek</a:t>
            </a:r>
            <a:r>
              <a:rPr lang="en-US" dirty="0"/>
              <a:t> </a:t>
            </a:r>
            <a:r>
              <a:rPr lang="en-US" dirty="0" err="1"/>
              <a:t>aan</a:t>
            </a:r>
            <a:r>
              <a:rPr lang="en-US" dirty="0"/>
              <a:t> data </a:t>
            </a:r>
            <a:r>
              <a:rPr lang="en-US" dirty="0" err="1"/>
              <a:t>hebben</a:t>
            </a:r>
            <a:r>
              <a:rPr lang="en-US" dirty="0"/>
              <a:t> we heel </a:t>
            </a:r>
            <a:r>
              <a:rPr lang="en-US" dirty="0" err="1"/>
              <a:t>veel</a:t>
            </a:r>
            <a:r>
              <a:rPr lang="en-US" dirty="0"/>
              <a:t> </a:t>
            </a:r>
            <a:r>
              <a:rPr lang="en-US" dirty="0" err="1"/>
              <a:t>ervaring</a:t>
            </a:r>
            <a:r>
              <a:rPr lang="en-US" dirty="0"/>
              <a:t>, </a:t>
            </a:r>
            <a:r>
              <a:rPr lang="en-US" dirty="0" err="1"/>
              <a:t>veronderstellingen</a:t>
            </a:r>
            <a:r>
              <a:rPr lang="en-US" dirty="0"/>
              <a:t> en </a:t>
            </a:r>
            <a:r>
              <a:rPr lang="en-US" dirty="0" err="1"/>
              <a:t>theorieen</a:t>
            </a:r>
            <a:r>
              <a:rPr lang="en-US" dirty="0"/>
              <a:t>. We </a:t>
            </a:r>
            <a:r>
              <a:rPr lang="en-US" dirty="0" err="1"/>
              <a:t>kunnen</a:t>
            </a:r>
            <a:r>
              <a:rPr lang="en-US" dirty="0"/>
              <a:t> al die </a:t>
            </a:r>
            <a:r>
              <a:rPr lang="en-US" dirty="0" err="1"/>
              <a:t>dingen</a:t>
            </a:r>
            <a:r>
              <a:rPr lang="en-US" dirty="0"/>
              <a:t> slim met </a:t>
            </a:r>
            <a:r>
              <a:rPr lang="en-US" dirty="0" err="1"/>
              <a:t>elkaar</a:t>
            </a:r>
            <a:r>
              <a:rPr lang="en-US" dirty="0"/>
              <a:t> </a:t>
            </a:r>
            <a:r>
              <a:rPr lang="en-US" dirty="0" err="1"/>
              <a:t>combineren</a:t>
            </a:r>
            <a:r>
              <a:rPr lang="en-US" dirty="0"/>
              <a:t> om </a:t>
            </a:r>
            <a:r>
              <a:rPr lang="en-US" dirty="0" err="1"/>
              <a:t>iets</a:t>
            </a:r>
            <a:r>
              <a:rPr lang="en-US" dirty="0"/>
              <a:t> </a:t>
            </a:r>
            <a:r>
              <a:rPr lang="en-US" dirty="0" err="1"/>
              <a:t>dichter</a:t>
            </a:r>
            <a:r>
              <a:rPr lang="en-US" dirty="0"/>
              <a:t> </a:t>
            </a:r>
            <a:r>
              <a:rPr lang="en-US" dirty="0" err="1"/>
              <a:t>bij</a:t>
            </a:r>
            <a:r>
              <a:rPr lang="en-US" dirty="0"/>
              <a:t> de </a:t>
            </a:r>
            <a:r>
              <a:rPr lang="en-US" dirty="0" err="1"/>
              <a:t>werkelijkheid</a:t>
            </a:r>
            <a:r>
              <a:rPr lang="en-US" dirty="0"/>
              <a:t> te </a:t>
            </a:r>
            <a:r>
              <a:rPr lang="en-US" dirty="0" err="1"/>
              <a:t>komen</a:t>
            </a:r>
            <a:r>
              <a:rPr lang="en-US" dirty="0"/>
              <a:t>. We </a:t>
            </a:r>
            <a:r>
              <a:rPr lang="en-US" dirty="0" err="1"/>
              <a:t>kunnen</a:t>
            </a:r>
            <a:r>
              <a:rPr lang="en-US" dirty="0"/>
              <a:t> de </a:t>
            </a:r>
            <a:r>
              <a:rPr lang="en-US" dirty="0" err="1"/>
              <a:t>toekomst</a:t>
            </a:r>
            <a:r>
              <a:rPr lang="en-US" dirty="0"/>
              <a:t> </a:t>
            </a:r>
            <a:r>
              <a:rPr lang="en-US" dirty="0" err="1"/>
              <a:t>niet</a:t>
            </a:r>
            <a:r>
              <a:rPr lang="en-US" dirty="0"/>
              <a:t> </a:t>
            </a:r>
            <a:r>
              <a:rPr lang="en-US" dirty="0" err="1"/>
              <a:t>voorspellen</a:t>
            </a:r>
            <a:r>
              <a:rPr lang="en-US" dirty="0"/>
              <a:t>, maar we </a:t>
            </a:r>
            <a:r>
              <a:rPr lang="en-US" dirty="0" err="1"/>
              <a:t>moete</a:t>
            </a:r>
            <a:r>
              <a:rPr lang="en-US" dirty="0"/>
              <a:t> </a:t>
            </a:r>
            <a:r>
              <a:rPr lang="en-US" dirty="0" err="1"/>
              <a:t>proberen</a:t>
            </a:r>
            <a:r>
              <a:rPr lang="en-US" dirty="0"/>
              <a:t> </a:t>
            </a:r>
            <a:r>
              <a:rPr lang="en-US" dirty="0" err="1"/>
              <a:t>weloverwogen</a:t>
            </a:r>
            <a:r>
              <a:rPr lang="en-US" dirty="0"/>
              <a:t> </a:t>
            </a:r>
            <a:r>
              <a:rPr lang="en-US" dirty="0" err="1"/>
              <a:t>beslissingen</a:t>
            </a:r>
            <a:r>
              <a:rPr lang="en-US" dirty="0"/>
              <a:t> te </a:t>
            </a:r>
            <a:r>
              <a:rPr lang="en-US" dirty="0" err="1"/>
              <a:t>nemen</a:t>
            </a:r>
            <a:r>
              <a:rPr lang="en-US" dirty="0"/>
              <a:t> op basis van </a:t>
            </a:r>
            <a:r>
              <a:rPr lang="en-US" dirty="0" err="1"/>
              <a:t>beschikbare</a:t>
            </a:r>
            <a:r>
              <a:rPr lang="en-US" dirty="0"/>
              <a:t> Kennis. Agent-based modeling </a:t>
            </a:r>
            <a:r>
              <a:rPr lang="en-US" dirty="0" err="1"/>
              <a:t>kan</a:t>
            </a:r>
            <a:r>
              <a:rPr lang="en-US" dirty="0"/>
              <a:t> </a:t>
            </a:r>
            <a:r>
              <a:rPr lang="en-US" dirty="0" err="1"/>
              <a:t>ons</a:t>
            </a:r>
            <a:r>
              <a:rPr lang="en-US" dirty="0"/>
              <a:t> </a:t>
            </a:r>
            <a:r>
              <a:rPr lang="en-US" dirty="0" err="1"/>
              <a:t>daarbij</a:t>
            </a:r>
            <a:r>
              <a:rPr lang="en-US" dirty="0"/>
              <a:t> </a:t>
            </a:r>
            <a:r>
              <a:rPr lang="en-US" dirty="0" err="1"/>
              <a:t>helpen</a:t>
            </a:r>
            <a:r>
              <a:rPr lang="en-US"/>
              <a:t>.</a:t>
            </a:r>
            <a:endParaRPr lang="en-US"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7</a:t>
            </a:fld>
            <a:endParaRPr lang="nl-NL"/>
          </a:p>
        </p:txBody>
      </p:sp>
    </p:spTree>
    <p:extLst>
      <p:ext uri="{BB962C8B-B14F-4D97-AF65-F5344CB8AC3E}">
        <p14:creationId xmlns:p14="http://schemas.microsoft.com/office/powerpoint/2010/main" val="451896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8</a:t>
            </a:fld>
            <a:endParaRPr lang="nl-NL"/>
          </a:p>
        </p:txBody>
      </p:sp>
    </p:spTree>
    <p:extLst>
      <p:ext uri="{BB962C8B-B14F-4D97-AF65-F5344CB8AC3E}">
        <p14:creationId xmlns:p14="http://schemas.microsoft.com/office/powerpoint/2010/main" val="4007705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a:t>
            </a:r>
            <a:r>
              <a:rPr lang="nl-NL" dirty="0" err="1"/>
              <a:t>prisoner’s</a:t>
            </a:r>
            <a:r>
              <a:rPr lang="nl-NL" dirty="0"/>
              <a:t> dilemma: komt uit de spel theorie</a:t>
            </a:r>
          </a:p>
          <a:p>
            <a:r>
              <a:rPr lang="nl-NL" dirty="0"/>
              <a:t>Spel theorie vaak ingezet om antwoord te geven op strategische besluitvormende vragen. </a:t>
            </a:r>
          </a:p>
          <a:p>
            <a:r>
              <a:rPr lang="nl-NL" dirty="0"/>
              <a:t>Dit dilemma laat zien wat voor spanning er zit tussen de keuzes van het individu en het collectief belang. </a:t>
            </a:r>
          </a:p>
          <a:p>
            <a:r>
              <a:rPr lang="nl-NL" dirty="0"/>
              <a:t>Hoe werkt het: twee verdachten worden gearresteerd voor een misdrijf. Ze worden ondervraag in aparte kamers. Beide hebben twee opties: </a:t>
            </a:r>
          </a:p>
          <a:p>
            <a:endParaRPr lang="nl-NL" dirty="0"/>
          </a:p>
          <a:p>
            <a:pPr marL="228600" indent="-228600">
              <a:buAutoNum type="arabicParenR"/>
            </a:pPr>
            <a:r>
              <a:rPr lang="nl-NL" dirty="0"/>
              <a:t>Samenwerken door stil te blijven : </a:t>
            </a:r>
            <a:r>
              <a:rPr lang="nl-NL" b="0" i="0" dirty="0">
                <a:solidFill>
                  <a:srgbClr val="374151"/>
                </a:solidFill>
                <a:effectLst/>
                <a:latin typeface="Söhne"/>
              </a:rPr>
              <a:t>beide verdachten besluiten samen te werken en zwijgen, krijgen ze beiden een lichte straf wegens gebrek aan bewijs voor het ernstige misdrijf. Laten we zeggen dat ze elk 1 jaar gevangenisstraf krijgen.</a:t>
            </a:r>
          </a:p>
          <a:p>
            <a:pPr marL="228600" indent="-228600">
              <a:buAutoNum type="arabicParenR"/>
            </a:pPr>
            <a:r>
              <a:rPr lang="nl-NL" b="0" i="0" dirty="0">
                <a:solidFill>
                  <a:srgbClr val="374151"/>
                </a:solidFill>
                <a:effectLst/>
                <a:latin typeface="Söhne"/>
              </a:rPr>
              <a:t>verraden (Niet Coöpereren): Als een verdachte ervoor kiest te zwijgen en de andere verdachte besluit mee te werken door te getuigen tegen de eerste, gaat de verrader vrijuit en krijgt de zwijgende verdachte de maximale straf, bijvoorbeeld 20 jaar gevangenisstraf. Als beide verdachten elkaar verraden, krijgen ze beiden een matige straf, bijvoorbeeld 3 jaar gevangenisstraf.</a:t>
            </a:r>
          </a:p>
          <a:p>
            <a:pPr marL="228600" indent="-228600">
              <a:buAutoNum type="arabicParenR"/>
            </a:pPr>
            <a:endParaRPr lang="nl-NL" b="0" i="0" dirty="0">
              <a:solidFill>
                <a:srgbClr val="374151"/>
              </a:solidFill>
              <a:effectLst/>
              <a:latin typeface="Söhne"/>
            </a:endParaRPr>
          </a:p>
          <a:p>
            <a:pPr marL="0" indent="0">
              <a:buNone/>
            </a:pPr>
            <a:r>
              <a:rPr lang="nl-NL" dirty="0"/>
              <a:t>Het dilemma ontstaat omdat, puur uit eigen belang wordt elke verdachte aangemoedigd om de ander te verraden. Maar als ze dit allebei doen gaan ze langer de bak in dan dat ze dit niet allebei doen. Het zijn dus de belangen van het individu </a:t>
            </a:r>
            <a:r>
              <a:rPr lang="nl-NL" dirty="0" err="1"/>
              <a:t>vs</a:t>
            </a:r>
            <a:r>
              <a:rPr lang="nl-NL" dirty="0"/>
              <a:t> die van het collectief. </a:t>
            </a:r>
          </a:p>
          <a:p>
            <a:pPr marL="0" indent="0">
              <a:buNone/>
            </a:pPr>
            <a:endParaRPr lang="nl-NL" dirty="0"/>
          </a:p>
          <a:p>
            <a:pPr marL="0" indent="0">
              <a:buNone/>
            </a:pPr>
            <a:r>
              <a:rPr lang="nl-NL" dirty="0"/>
              <a:t>Wat heeft dit nou met ABM te maken? </a:t>
            </a:r>
          </a:p>
          <a:p>
            <a:pPr marL="0" indent="0">
              <a:buNone/>
            </a:pPr>
            <a:r>
              <a:rPr lang="nl-NL" dirty="0"/>
              <a:t>Je kunt dit 1 keer doen, maar wat gebeurd er als je dit vaker achter elkaar speelt, met heel veel speler.  Doe je dan elke keer hetzelfde? Of leer je van wat je tegenspeler heeft gedaan?  Wat is dan de beste tactiek. Dit zijn vragen die je kunt onderzoeken met een </a:t>
            </a:r>
            <a:r>
              <a:rPr lang="nl-NL" dirty="0" err="1"/>
              <a:t>abm</a:t>
            </a:r>
            <a:r>
              <a:rPr lang="nl-NL" dirty="0"/>
              <a:t>. </a:t>
            </a:r>
          </a:p>
          <a:p>
            <a:pPr marL="0" indent="0">
              <a:buNone/>
            </a:pPr>
            <a:endParaRPr lang="nl-NL" dirty="0"/>
          </a:p>
          <a:p>
            <a:pPr marL="0" indent="0">
              <a:buNone/>
            </a:pPr>
            <a:r>
              <a:rPr lang="nl-NL" dirty="0"/>
              <a:t>Dit gaan we doen, en dan gaan we spelen met een paar vooraf bedachte strategieën die spelers kunnen hebben. </a:t>
            </a:r>
            <a:endParaRPr lang="en-US" dirty="0"/>
          </a:p>
          <a:p>
            <a:pPr marL="0" indent="0">
              <a:buNone/>
            </a:pPr>
            <a:r>
              <a:rPr lang="en-US" dirty="0"/>
              <a:t>Tit-for-tat: doe wat je </a:t>
            </a:r>
            <a:r>
              <a:rPr lang="en-US" dirty="0" err="1"/>
              <a:t>tegenstander</a:t>
            </a:r>
            <a:r>
              <a:rPr lang="en-US" dirty="0"/>
              <a:t> deed de </a:t>
            </a:r>
            <a:r>
              <a:rPr lang="en-US" dirty="0" err="1"/>
              <a:t>vorige</a:t>
            </a:r>
            <a:r>
              <a:rPr lang="en-US" dirty="0"/>
              <a:t> ronde, </a:t>
            </a:r>
            <a:r>
              <a:rPr lang="en-US" dirty="0" err="1"/>
              <a:t>en</a:t>
            </a:r>
            <a:r>
              <a:rPr lang="en-US" dirty="0"/>
              <a:t> doe </a:t>
            </a:r>
            <a:r>
              <a:rPr lang="en-US" dirty="0" err="1"/>
              <a:t>dat</a:t>
            </a:r>
            <a:r>
              <a:rPr lang="en-US" dirty="0"/>
              <a:t> </a:t>
            </a:r>
            <a:r>
              <a:rPr lang="en-US" dirty="0" err="1"/>
              <a:t>ook</a:t>
            </a:r>
            <a:endParaRPr lang="en-US" dirty="0"/>
          </a:p>
          <a:p>
            <a:pPr marL="0" indent="0">
              <a:buNone/>
            </a:pPr>
            <a:r>
              <a:rPr lang="en-US" dirty="0"/>
              <a:t>Unforgiving: je </a:t>
            </a:r>
            <a:r>
              <a:rPr lang="en-US" dirty="0" err="1"/>
              <a:t>gaat</a:t>
            </a:r>
            <a:r>
              <a:rPr lang="en-US" dirty="0"/>
              <a:t> van het </a:t>
            </a:r>
            <a:r>
              <a:rPr lang="en-US" dirty="0" err="1"/>
              <a:t>goede</a:t>
            </a:r>
            <a:r>
              <a:rPr lang="en-US" dirty="0"/>
              <a:t> </a:t>
            </a:r>
            <a:r>
              <a:rPr lang="en-US" dirty="0" err="1"/>
              <a:t>uit</a:t>
            </a:r>
            <a:r>
              <a:rPr lang="en-US" dirty="0"/>
              <a:t>, maar </a:t>
            </a:r>
            <a:r>
              <a:rPr lang="en-US" dirty="0" err="1"/>
              <a:t>als</a:t>
            </a:r>
            <a:r>
              <a:rPr lang="en-US" dirty="0"/>
              <a:t> je </a:t>
            </a:r>
            <a:r>
              <a:rPr lang="en-US" dirty="0" err="1"/>
              <a:t>tegenstander</a:t>
            </a:r>
            <a:r>
              <a:rPr lang="en-US" dirty="0"/>
              <a:t> je </a:t>
            </a:r>
            <a:r>
              <a:rPr lang="en-US" dirty="0" err="1"/>
              <a:t>ook</a:t>
            </a:r>
            <a:r>
              <a:rPr lang="en-US" dirty="0"/>
              <a:t> maar 1 </a:t>
            </a:r>
            <a:r>
              <a:rPr lang="en-US" dirty="0" err="1"/>
              <a:t>keer</a:t>
            </a:r>
            <a:r>
              <a:rPr lang="en-US" dirty="0"/>
              <a:t> </a:t>
            </a:r>
            <a:r>
              <a:rPr lang="en-US" dirty="0" err="1"/>
              <a:t>naait</a:t>
            </a:r>
            <a:r>
              <a:rPr lang="en-US" dirty="0"/>
              <a:t>, dan ben je </a:t>
            </a:r>
            <a:r>
              <a:rPr lang="en-US" dirty="0" err="1"/>
              <a:t>je</a:t>
            </a:r>
            <a:r>
              <a:rPr lang="en-US" dirty="0"/>
              <a:t> </a:t>
            </a:r>
            <a:r>
              <a:rPr lang="en-US" dirty="0" err="1"/>
              <a:t>vertrouwen</a:t>
            </a:r>
            <a:r>
              <a:rPr lang="en-US" dirty="0"/>
              <a:t> </a:t>
            </a:r>
            <a:r>
              <a:rPr lang="en-US" dirty="0" err="1"/>
              <a:t>verloren</a:t>
            </a:r>
            <a:r>
              <a:rPr lang="en-US" dirty="0"/>
              <a:t>, </a:t>
            </a:r>
            <a:r>
              <a:rPr lang="en-US" dirty="0" err="1"/>
              <a:t>en</a:t>
            </a:r>
            <a:r>
              <a:rPr lang="en-US" dirty="0"/>
              <a:t> </a:t>
            </a:r>
            <a:r>
              <a:rPr lang="en-US" dirty="0" err="1"/>
              <a:t>verraad</a:t>
            </a:r>
            <a:r>
              <a:rPr lang="en-US" dirty="0"/>
              <a:t> je </a:t>
            </a:r>
            <a:r>
              <a:rPr lang="en-US" dirty="0" err="1"/>
              <a:t>daarna</a:t>
            </a:r>
            <a:r>
              <a:rPr lang="en-US" dirty="0"/>
              <a:t> de </a:t>
            </a:r>
            <a:r>
              <a:rPr lang="en-US" dirty="0" err="1"/>
              <a:t>ander</a:t>
            </a:r>
            <a:r>
              <a:rPr lang="en-US" dirty="0"/>
              <a:t> </a:t>
            </a:r>
            <a:r>
              <a:rPr lang="en-US" dirty="0" err="1"/>
              <a:t>altijd</a:t>
            </a:r>
            <a:endParaRPr lang="en-US" dirty="0"/>
          </a:p>
          <a:p>
            <a:pPr marL="0" indent="0">
              <a:buNone/>
            </a:pPr>
            <a:endParaRPr lang="en-US" dirty="0"/>
          </a:p>
          <a:p>
            <a:pPr marL="0" indent="0">
              <a:buNone/>
            </a:pPr>
            <a:r>
              <a:rPr lang="en-US" dirty="0"/>
              <a:t> </a:t>
            </a:r>
            <a:endParaRPr lang="en-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9</a:t>
            </a:fld>
            <a:endParaRPr lang="nl-NL"/>
          </a:p>
        </p:txBody>
      </p:sp>
    </p:spTree>
    <p:extLst>
      <p:ext uri="{BB962C8B-B14F-4D97-AF65-F5344CB8AC3E}">
        <p14:creationId xmlns:p14="http://schemas.microsoft.com/office/powerpoint/2010/main" val="1833944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172B4D"/>
                </a:solidFill>
                <a:effectLst/>
                <a:latin typeface="-apple-system"/>
              </a:rPr>
              <a:t>Voor de collega’s op het gebied van taxi-inspectie biedt het simulatiemodel nieuwe inzichten die zij kunnen gebruiken bij het verder vormgeven van hun inspectiestrategie, bijvoorbeeld door te laten zien welke trends onder welke omstandigheden optreden, of welke factoren het meeste invloed hebben.</a:t>
            </a:r>
          </a:p>
          <a:p>
            <a:endParaRPr lang="nl-NL" dirty="0"/>
          </a:p>
          <a:p>
            <a:pPr algn="l"/>
            <a:r>
              <a:rPr lang="nl-NL" b="0" i="0" dirty="0">
                <a:solidFill>
                  <a:srgbClr val="172B4D"/>
                </a:solidFill>
                <a:effectLst/>
                <a:latin typeface="-apple-system"/>
              </a:rPr>
              <a:t>Na een eerste sessie waarin de mogelijkheden van ABM verder werden uitgelegd en gebrainstormd werd over mogelijke vragen om op te pakken, zijn we uitgekomen op de volgende probleemstelling:</a:t>
            </a:r>
          </a:p>
          <a:p>
            <a:pPr algn="l"/>
            <a:r>
              <a:rPr lang="nl-NL" b="0" i="0" dirty="0">
                <a:solidFill>
                  <a:srgbClr val="172B4D"/>
                </a:solidFill>
                <a:effectLst/>
                <a:latin typeface="-apple-system"/>
              </a:rPr>
              <a:t>Wat is de beste verdeling van (inspectie)capaciteit tussen straatinspecties en (nieuwe) digitale inspectie van arbeids- en rusttijden?</a:t>
            </a:r>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10</a:t>
            </a:fld>
            <a:endParaRPr lang="nl-NL"/>
          </a:p>
        </p:txBody>
      </p:sp>
    </p:spTree>
    <p:extLst>
      <p:ext uri="{BB962C8B-B14F-4D97-AF65-F5344CB8AC3E}">
        <p14:creationId xmlns:p14="http://schemas.microsoft.com/office/powerpoint/2010/main" val="3427027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E7002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5B6AAF2B-AF0B-4194-B5A9-FCA7BFB44B8C}" type="datetime4">
              <a:rPr lang="nl-NL" smtClean="0"/>
              <a:pPr/>
              <a:t>1 november 2023</a:t>
            </a:fld>
            <a:r>
              <a:rPr lang="en-US" dirty="0"/>
              <a:t> | </a:t>
            </a:r>
            <a:r>
              <a:rPr lang="en-US" dirty="0" err="1"/>
              <a:t>Voettekst</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9" name="Afbeelding 8" descr="IW_ILT_Logo_pres_diap_nl.png"/>
          <p:cNvPicPr>
            <a:picLocks noChangeAspect="1"/>
          </p:cNvPicPr>
          <p:nvPr userDrawn="1"/>
        </p:nvPicPr>
        <p:blipFill>
          <a:blip r:embed="rId2" cstate="print"/>
          <a:stretch>
            <a:fillRect/>
          </a:stretch>
        </p:blipFill>
        <p:spPr>
          <a:xfrm>
            <a:off x="0" y="0"/>
            <a:ext cx="12192000" cy="1682496"/>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a:t>
            </a:r>
            <a:r>
              <a:rPr lang="nl-NL"/>
              <a:t>om tekst of beeld toe te voegen</a:t>
            </a:r>
            <a:endParaRPr lang="nl-NL" dirty="0"/>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E7002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16A3CE9D-FB2B-49E3-B471-A7E48324FFB0}" type="datetime4">
              <a:rPr lang="nl-NL" smtClean="0"/>
              <a:pPr/>
              <a:t>1 november 2023</a:t>
            </a:fld>
            <a:r>
              <a:rPr lang="en-US" dirty="0"/>
              <a:t> | </a:t>
            </a:r>
            <a:r>
              <a:rPr lang="en-US" dirty="0" err="1"/>
              <a:t>Voettekst</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rtl="0" eaLnBrk="1" latinLnBrk="0" hangingPunct="1">
              <a:buFont typeface="Arial" charset="0"/>
              <a:buNone/>
            </a:pPr>
            <a:endParaRPr lang="nl-NL" sz="1800" kern="1200">
              <a:solidFill>
                <a:schemeClr val="lt1"/>
              </a:solidFill>
              <a:latin typeface="+mn-lt"/>
              <a:ea typeface="+mn-ea"/>
              <a:cs typeface="+mn-cs"/>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rtl="0" eaLnBrk="1" latinLnBrk="0" hangingPunct="1">
              <a:buFont typeface="Arial" charset="0"/>
              <a:buNone/>
            </a:pPr>
            <a:endParaRPr lang="nl-NL" sz="1800" kern="1200">
              <a:solidFill>
                <a:schemeClr val="lt1"/>
              </a:solidFill>
              <a:latin typeface="+mn-lt"/>
              <a:ea typeface="+mn-ea"/>
              <a:cs typeface="+mn-cs"/>
            </a:endParaRPr>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16A3CE9D-FB2B-49E3-B471-A7E48324FFB0}" type="datetime4">
              <a:rPr lang="nl-NL" smtClean="0"/>
              <a:pPr/>
              <a:t>1 november 2023</a:t>
            </a:fld>
            <a:r>
              <a:rPr lang="en-US" dirty="0"/>
              <a:t> | </a:t>
            </a:r>
            <a:r>
              <a:rPr lang="en-US" dirty="0" err="1"/>
              <a:t>Voettekst</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rtl="0" eaLnBrk="1" latinLnBrk="0" hangingPunct="1">
              <a:buFont typeface="Arial" charset="0"/>
              <a:buNone/>
            </a:pPr>
            <a:endParaRPr lang="nl-NL" sz="1800" kern="1200">
              <a:solidFill>
                <a:schemeClr val="lt1"/>
              </a:solidFill>
              <a:latin typeface="+mn-lt"/>
              <a:ea typeface="+mn-ea"/>
              <a:cs typeface="+mn-cs"/>
            </a:endParaRPr>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16A3CE9D-FB2B-49E3-B471-A7E48324FFB0}" type="datetime4">
              <a:rPr lang="nl-NL" smtClean="0"/>
              <a:pPr/>
              <a:t>1 november 2023</a:t>
            </a:fld>
            <a:r>
              <a:rPr lang="en-US" dirty="0"/>
              <a:t> | </a:t>
            </a:r>
            <a:r>
              <a:rPr lang="en-US" dirty="0" err="1"/>
              <a:t>Voettekst</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1" y="0"/>
            <a:ext cx="6101952"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30148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301480 h 6858000"/>
              <a:gd name="connsiteX3" fmla="*/ 6099175 w 6099175"/>
              <a:gd name="connsiteY3" fmla="*/ 1312237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301480 h 6858000"/>
              <a:gd name="connsiteX3" fmla="*/ 6084545 w 6099175"/>
              <a:gd name="connsiteY3" fmla="*/ 1268346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264904 h 6858000"/>
              <a:gd name="connsiteX3" fmla="*/ 6084545 w 6099175"/>
              <a:gd name="connsiteY3" fmla="*/ 1268346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264904 h 6858000"/>
              <a:gd name="connsiteX3" fmla="*/ 6069915 w 6099175"/>
              <a:gd name="connsiteY3" fmla="*/ 1290291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1952"/>
              <a:gd name="connsiteY0" fmla="*/ 0 h 6858000"/>
              <a:gd name="connsiteX1" fmla="*/ 5776763 w 6101952"/>
              <a:gd name="connsiteY1" fmla="*/ 0 h 6858000"/>
              <a:gd name="connsiteX2" fmla="*/ 5782373 w 6101952"/>
              <a:gd name="connsiteY2" fmla="*/ 1264904 h 6858000"/>
              <a:gd name="connsiteX3" fmla="*/ 6097075 w 6101952"/>
              <a:gd name="connsiteY3" fmla="*/ 1276711 h 6858000"/>
              <a:gd name="connsiteX4" fmla="*/ 6099175 w 6101952"/>
              <a:gd name="connsiteY4" fmla="*/ 6541200 h 6858000"/>
              <a:gd name="connsiteX5" fmla="*/ 6094647 w 6101952"/>
              <a:gd name="connsiteY5" fmla="*/ 6858000 h 6858000"/>
              <a:gd name="connsiteX6" fmla="*/ 5776595 w 6101952"/>
              <a:gd name="connsiteY6" fmla="*/ 6858000 h 6858000"/>
              <a:gd name="connsiteX7" fmla="*/ 0 w 6101952"/>
              <a:gd name="connsiteY7" fmla="*/ 6858000 h 6858000"/>
              <a:gd name="connsiteX8" fmla="*/ 0 w 6101952"/>
              <a:gd name="connsiteY8" fmla="*/ 0 h 6858000"/>
              <a:gd name="connsiteX0" fmla="*/ 0 w 6101952"/>
              <a:gd name="connsiteY0" fmla="*/ 0 h 6858000"/>
              <a:gd name="connsiteX1" fmla="*/ 5776763 w 6101952"/>
              <a:gd name="connsiteY1" fmla="*/ 0 h 6858000"/>
              <a:gd name="connsiteX2" fmla="*/ 5791427 w 6101952"/>
              <a:gd name="connsiteY2" fmla="*/ 1278485 h 6858000"/>
              <a:gd name="connsiteX3" fmla="*/ 6097075 w 6101952"/>
              <a:gd name="connsiteY3" fmla="*/ 1276711 h 6858000"/>
              <a:gd name="connsiteX4" fmla="*/ 6099175 w 6101952"/>
              <a:gd name="connsiteY4" fmla="*/ 6541200 h 6858000"/>
              <a:gd name="connsiteX5" fmla="*/ 6094647 w 6101952"/>
              <a:gd name="connsiteY5" fmla="*/ 6858000 h 6858000"/>
              <a:gd name="connsiteX6" fmla="*/ 5776595 w 6101952"/>
              <a:gd name="connsiteY6" fmla="*/ 6858000 h 6858000"/>
              <a:gd name="connsiteX7" fmla="*/ 0 w 6101952"/>
              <a:gd name="connsiteY7" fmla="*/ 6858000 h 6858000"/>
              <a:gd name="connsiteX8" fmla="*/ 0 w 6101952"/>
              <a:gd name="connsiteY8" fmla="*/ 0 h 6858000"/>
              <a:gd name="connsiteX0" fmla="*/ 0 w 6101952"/>
              <a:gd name="connsiteY0" fmla="*/ 0 h 6858000"/>
              <a:gd name="connsiteX1" fmla="*/ 5776763 w 6101952"/>
              <a:gd name="connsiteY1" fmla="*/ 0 h 6858000"/>
              <a:gd name="connsiteX2" fmla="*/ 5768793 w 6101952"/>
              <a:gd name="connsiteY2" fmla="*/ 1273958 h 6858000"/>
              <a:gd name="connsiteX3" fmla="*/ 6097075 w 6101952"/>
              <a:gd name="connsiteY3" fmla="*/ 1276711 h 6858000"/>
              <a:gd name="connsiteX4" fmla="*/ 6099175 w 6101952"/>
              <a:gd name="connsiteY4" fmla="*/ 6541200 h 6858000"/>
              <a:gd name="connsiteX5" fmla="*/ 6094647 w 6101952"/>
              <a:gd name="connsiteY5" fmla="*/ 6858000 h 6858000"/>
              <a:gd name="connsiteX6" fmla="*/ 5776595 w 6101952"/>
              <a:gd name="connsiteY6" fmla="*/ 6858000 h 6858000"/>
              <a:gd name="connsiteX7" fmla="*/ 0 w 6101952"/>
              <a:gd name="connsiteY7" fmla="*/ 6858000 h 6858000"/>
              <a:gd name="connsiteX8" fmla="*/ 0 w 6101952"/>
              <a:gd name="connsiteY8" fmla="*/ 0 h 6858000"/>
              <a:gd name="connsiteX0" fmla="*/ 0 w 6101952"/>
              <a:gd name="connsiteY0" fmla="*/ 0 h 6858000"/>
              <a:gd name="connsiteX1" fmla="*/ 5776763 w 6101952"/>
              <a:gd name="connsiteY1" fmla="*/ 0 h 6858000"/>
              <a:gd name="connsiteX2" fmla="*/ 5782373 w 6101952"/>
              <a:gd name="connsiteY2" fmla="*/ 1278485 h 6858000"/>
              <a:gd name="connsiteX3" fmla="*/ 6097075 w 6101952"/>
              <a:gd name="connsiteY3" fmla="*/ 1276711 h 6858000"/>
              <a:gd name="connsiteX4" fmla="*/ 6099175 w 6101952"/>
              <a:gd name="connsiteY4" fmla="*/ 6541200 h 6858000"/>
              <a:gd name="connsiteX5" fmla="*/ 6094647 w 6101952"/>
              <a:gd name="connsiteY5" fmla="*/ 6858000 h 6858000"/>
              <a:gd name="connsiteX6" fmla="*/ 5776595 w 6101952"/>
              <a:gd name="connsiteY6" fmla="*/ 6858000 h 6858000"/>
              <a:gd name="connsiteX7" fmla="*/ 0 w 6101952"/>
              <a:gd name="connsiteY7" fmla="*/ 6858000 h 6858000"/>
              <a:gd name="connsiteX8" fmla="*/ 0 w 6101952"/>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952" h="6858000">
                <a:moveTo>
                  <a:pt x="0" y="0"/>
                </a:moveTo>
                <a:lnTo>
                  <a:pt x="5776763" y="0"/>
                </a:lnTo>
                <a:cubicBezTo>
                  <a:pt x="5774106" y="424653"/>
                  <a:pt x="5785030" y="853832"/>
                  <a:pt x="5782373" y="1278485"/>
                </a:cubicBezTo>
                <a:lnTo>
                  <a:pt x="6097075" y="1276711"/>
                </a:lnTo>
                <a:cubicBezTo>
                  <a:pt x="6101952" y="3034329"/>
                  <a:pt x="6094298" y="4783582"/>
                  <a:pt x="6099175" y="6541200"/>
                </a:cubicBez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16A3CE9D-FB2B-49E3-B471-A7E48324FFB0}" type="datetime4">
              <a:rPr lang="nl-NL" smtClean="0"/>
              <a:pPr/>
              <a:t>1 november 2023</a:t>
            </a:fld>
            <a:r>
              <a:rPr lang="en-US" dirty="0"/>
              <a:t> | </a:t>
            </a:r>
            <a:r>
              <a:rPr lang="en-US" dirty="0" err="1"/>
              <a:t>Voettekst</a:t>
            </a:r>
            <a:endParaRPr lang="nl-NL" dirty="0"/>
          </a:p>
        </p:txBody>
      </p:sp>
      <p:pic>
        <p:nvPicPr>
          <p:cNvPr id="19" name="Afbeelding 18" descr="IW_ILT_Logo_pres_diap_nl.png"/>
          <p:cNvPicPr>
            <a:picLocks noChangeAspect="1"/>
          </p:cNvPicPr>
          <p:nvPr userDrawn="1"/>
        </p:nvPicPr>
        <p:blipFill>
          <a:blip r:embed="rId2" cstate="print"/>
          <a:stretch>
            <a:fillRect/>
          </a:stretch>
        </p:blipFill>
        <p:spPr>
          <a:xfrm>
            <a:off x="0" y="0"/>
            <a:ext cx="12192000" cy="1682496"/>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rtl="0" eaLnBrk="1" latinLnBrk="0" hangingPunct="1">
              <a:buFont typeface="Arial" charset="0"/>
              <a:buNone/>
            </a:pPr>
            <a:endParaRPr lang="nl-NL" sz="1800" kern="1200">
              <a:solidFill>
                <a:schemeClr val="lt1"/>
              </a:solidFill>
              <a:latin typeface="+mn-lt"/>
              <a:ea typeface="+mn-ea"/>
              <a:cs typeface="+mn-cs"/>
            </a:endParaRPr>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rtl="0" eaLnBrk="1" latinLnBrk="0" hangingPunct="1">
              <a:buFont typeface="Arial" charset="0"/>
              <a:buNone/>
            </a:pPr>
            <a:endParaRPr lang="nl-NL" sz="1800" kern="1200">
              <a:solidFill>
                <a:schemeClr val="lt1"/>
              </a:solidFill>
              <a:latin typeface="+mn-lt"/>
              <a:ea typeface="+mn-ea"/>
              <a:cs typeface="+mn-cs"/>
            </a:endParaRPr>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16A3CE9D-FB2B-49E3-B471-A7E48324FFB0}" type="datetime4">
              <a:rPr lang="nl-NL" smtClean="0"/>
              <a:pPr/>
              <a:t>1 november 2023</a:t>
            </a:fld>
            <a:r>
              <a:rPr lang="en-US" dirty="0"/>
              <a:t> | </a:t>
            </a:r>
            <a:r>
              <a:rPr lang="en-US" dirty="0" err="1"/>
              <a:t>Voettekst</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E7002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16A3CE9D-FB2B-49E3-B471-A7E48324FFB0}" type="datetime4">
              <a:rPr lang="nl-NL" smtClean="0"/>
              <a:pPr/>
              <a:t>1 november 2023</a:t>
            </a:fld>
            <a:r>
              <a:rPr lang="en-US" dirty="0"/>
              <a:t> | </a:t>
            </a:r>
            <a:r>
              <a:rPr lang="en-US" dirty="0" err="1"/>
              <a:t>Voettekst</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4140390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E7002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16A3CE9D-FB2B-49E3-B471-A7E48324FFB0}" type="datetime4">
              <a:rPr lang="nl-NL" smtClean="0"/>
              <a:pPr/>
              <a:t>1 november 2023</a:t>
            </a:fld>
            <a:r>
              <a:rPr lang="en-US" dirty="0"/>
              <a:t> | </a:t>
            </a:r>
            <a:r>
              <a:rPr lang="en-US" dirty="0" err="1"/>
              <a:t>Voettekst</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46104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E7002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16A3CE9D-FB2B-49E3-B471-A7E48324FFB0}" type="datetime4">
              <a:rPr lang="nl-NL" smtClean="0"/>
              <a:pPr/>
              <a:t>1 november 2023</a:t>
            </a:fld>
            <a:r>
              <a:rPr lang="en-US" dirty="0"/>
              <a:t> | </a:t>
            </a:r>
            <a:r>
              <a:rPr lang="en-US" dirty="0" err="1"/>
              <a:t>Voettekst</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16A3CE9D-FB2B-49E3-B471-A7E48324FFB0}" type="datetime4">
              <a:rPr lang="nl-NL" smtClean="0"/>
              <a:pPr/>
              <a:t>1 november 2023</a:t>
            </a:fld>
            <a:r>
              <a:rPr lang="en-US" dirty="0"/>
              <a:t> | </a:t>
            </a:r>
            <a:r>
              <a:rPr lang="en-US" dirty="0" err="1"/>
              <a:t>Voettekst</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198677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nl-NL" sz="1800" kern="1200">
              <a:solidFill>
                <a:schemeClr val="lt1"/>
              </a:solidFill>
              <a:latin typeface="+mn-lt"/>
              <a:ea typeface="+mn-ea"/>
              <a:cs typeface="+mn-cs"/>
            </a:endParaRPr>
          </a:p>
        </p:txBody>
      </p:sp>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pic>
        <p:nvPicPr>
          <p:cNvPr id="12" name="Afbeelding 11" descr="IW_ILT_Logo_pres_diap_nl.png"/>
          <p:cNvPicPr>
            <a:picLocks noChangeAspect="1"/>
          </p:cNvPicPr>
          <p:nvPr userDrawn="1"/>
        </p:nvPicPr>
        <p:blipFill>
          <a:blip r:embed="rId2" cstate="print"/>
          <a:stretch>
            <a:fillRect/>
          </a:stretch>
        </p:blipFill>
        <p:spPr>
          <a:xfrm>
            <a:off x="0" y="0"/>
            <a:ext cx="12192000" cy="1682496"/>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
        <p:nvSpPr>
          <p:cNvPr id="5" name="Titel 4"/>
          <p:cNvSpPr>
            <a:spLocks noGrp="1"/>
          </p:cNvSpPr>
          <p:nvPr>
            <p:ph type="title"/>
          </p:nvPr>
        </p:nvSpPr>
        <p:spPr>
          <a:xfrm>
            <a:off x="0" y="5153776"/>
            <a:ext cx="12192000" cy="576000"/>
          </a:xfr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defTabSz="914400" rtl="0" eaLnBrk="1" latinLnBrk="0" hangingPunct="1">
              <a:buFont typeface="Arial" charset="0"/>
              <a:buNone/>
              <a:defRPr lang="nl-NL" sz="1800" kern="1200" dirty="0">
                <a:solidFill>
                  <a:schemeClr val="lt1"/>
                </a:solidFill>
                <a:latin typeface="+mn-lt"/>
                <a:ea typeface="+mn-ea"/>
                <a:cs typeface="+mn-cs"/>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chorCtr="0">
            <a:normAutofit/>
          </a:bodyPr>
          <a:lstStyle/>
          <a:p>
            <a:pPr marL="0" indent="0" algn="ctr" defTabSz="914400" rtl="0" eaLnBrk="1" latinLnBrk="0" hangingPunct="1">
              <a:lnSpc>
                <a:spcPct val="90000"/>
              </a:lnSpc>
              <a:spcBef>
                <a:spcPct val="0"/>
              </a:spcBef>
              <a:buFont typeface="Arial" charset="0"/>
              <a:buNone/>
            </a:pPr>
            <a:endParaRPr lang="nl-NL" sz="1800" b="0" kern="1200" baseline="0">
              <a:solidFill>
                <a:schemeClr val="lt1"/>
              </a:solidFill>
              <a:latin typeface="+mn-lt"/>
              <a:ea typeface="+mn-ea"/>
              <a:cs typeface="+mn-cs"/>
            </a:endParaRPr>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chorCtr="0">
            <a:normAutofit/>
          </a:bodyPr>
          <a:lstStyle/>
          <a:p>
            <a:pPr marL="0" indent="0" algn="ctr" defTabSz="914400" rtl="0" eaLnBrk="1" latinLnBrk="0" hangingPunct="1">
              <a:lnSpc>
                <a:spcPct val="90000"/>
              </a:lnSpc>
              <a:spcBef>
                <a:spcPct val="0"/>
              </a:spcBef>
              <a:buFont typeface="Arial" charset="0"/>
              <a:buNone/>
            </a:pPr>
            <a:endParaRPr lang="nl-NL" sz="1800" b="0" kern="1200" baseline="0">
              <a:solidFill>
                <a:schemeClr val="lt1"/>
              </a:solidFill>
              <a:latin typeface="+mn-lt"/>
              <a:ea typeface="+mn-ea"/>
              <a:cs typeface="+mn-cs"/>
            </a:endParaRPr>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chorCtr="0">
            <a:normAutofit/>
          </a:bodyPr>
          <a:lstStyle/>
          <a:p>
            <a:pPr marL="0" indent="0" algn="ctr" defTabSz="914400" rtl="0" eaLnBrk="1" latinLnBrk="0" hangingPunct="1">
              <a:lnSpc>
                <a:spcPct val="90000"/>
              </a:lnSpc>
              <a:spcBef>
                <a:spcPct val="0"/>
              </a:spcBef>
              <a:buFont typeface="Arial" charset="0"/>
              <a:buNone/>
            </a:pPr>
            <a:endParaRPr lang="nl-NL" sz="1800" b="0" kern="1200" baseline="0">
              <a:solidFill>
                <a:schemeClr val="lt1"/>
              </a:solidFill>
              <a:latin typeface="+mn-lt"/>
              <a:ea typeface="+mn-ea"/>
              <a:cs typeface="+mn-cs"/>
            </a:endParaRPr>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16A3CE9D-FB2B-49E3-B471-A7E48324FFB0}" type="datetime4">
              <a:rPr lang="nl-NL" smtClean="0"/>
              <a:pPr/>
              <a:t>1 november 2023</a:t>
            </a:fld>
            <a:r>
              <a:rPr lang="en-US" dirty="0"/>
              <a:t> | </a:t>
            </a:r>
            <a:r>
              <a:rPr lang="en-US" dirty="0" err="1"/>
              <a:t>Voettekst</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E7002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16A3CE9D-FB2B-49E3-B471-A7E48324FFB0}" type="datetime4">
              <a:rPr lang="nl-NL" smtClean="0"/>
              <a:pPr/>
              <a:t>1 november 2023</a:t>
            </a:fld>
            <a:r>
              <a:rPr lang="en-US" dirty="0"/>
              <a:t> | </a:t>
            </a:r>
            <a:r>
              <a:rPr lang="en-US" dirty="0" err="1"/>
              <a:t>Voettekst</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eldia 2 - Nederlands">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1" y="0"/>
            <a:ext cx="6101952"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30148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301480 h 6858000"/>
              <a:gd name="connsiteX3" fmla="*/ 6099175 w 6099175"/>
              <a:gd name="connsiteY3" fmla="*/ 1312237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301480 h 6858000"/>
              <a:gd name="connsiteX3" fmla="*/ 6084545 w 6099175"/>
              <a:gd name="connsiteY3" fmla="*/ 1268346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264904 h 6858000"/>
              <a:gd name="connsiteX3" fmla="*/ 6084545 w 6099175"/>
              <a:gd name="connsiteY3" fmla="*/ 1268346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264904 h 6858000"/>
              <a:gd name="connsiteX3" fmla="*/ 6069915 w 6099175"/>
              <a:gd name="connsiteY3" fmla="*/ 1290291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1952"/>
              <a:gd name="connsiteY0" fmla="*/ 0 h 6858000"/>
              <a:gd name="connsiteX1" fmla="*/ 5776763 w 6101952"/>
              <a:gd name="connsiteY1" fmla="*/ 0 h 6858000"/>
              <a:gd name="connsiteX2" fmla="*/ 5782373 w 6101952"/>
              <a:gd name="connsiteY2" fmla="*/ 1264904 h 6858000"/>
              <a:gd name="connsiteX3" fmla="*/ 6097075 w 6101952"/>
              <a:gd name="connsiteY3" fmla="*/ 1276711 h 6858000"/>
              <a:gd name="connsiteX4" fmla="*/ 6099175 w 6101952"/>
              <a:gd name="connsiteY4" fmla="*/ 6541200 h 6858000"/>
              <a:gd name="connsiteX5" fmla="*/ 6094647 w 6101952"/>
              <a:gd name="connsiteY5" fmla="*/ 6858000 h 6858000"/>
              <a:gd name="connsiteX6" fmla="*/ 5776595 w 6101952"/>
              <a:gd name="connsiteY6" fmla="*/ 6858000 h 6858000"/>
              <a:gd name="connsiteX7" fmla="*/ 0 w 6101952"/>
              <a:gd name="connsiteY7" fmla="*/ 6858000 h 6858000"/>
              <a:gd name="connsiteX8" fmla="*/ 0 w 6101952"/>
              <a:gd name="connsiteY8" fmla="*/ 0 h 6858000"/>
              <a:gd name="connsiteX0" fmla="*/ 0 w 6101952"/>
              <a:gd name="connsiteY0" fmla="*/ 0 h 6858000"/>
              <a:gd name="connsiteX1" fmla="*/ 5776763 w 6101952"/>
              <a:gd name="connsiteY1" fmla="*/ 0 h 6858000"/>
              <a:gd name="connsiteX2" fmla="*/ 5791427 w 6101952"/>
              <a:gd name="connsiteY2" fmla="*/ 1278485 h 6858000"/>
              <a:gd name="connsiteX3" fmla="*/ 6097075 w 6101952"/>
              <a:gd name="connsiteY3" fmla="*/ 1276711 h 6858000"/>
              <a:gd name="connsiteX4" fmla="*/ 6099175 w 6101952"/>
              <a:gd name="connsiteY4" fmla="*/ 6541200 h 6858000"/>
              <a:gd name="connsiteX5" fmla="*/ 6094647 w 6101952"/>
              <a:gd name="connsiteY5" fmla="*/ 6858000 h 6858000"/>
              <a:gd name="connsiteX6" fmla="*/ 5776595 w 6101952"/>
              <a:gd name="connsiteY6" fmla="*/ 6858000 h 6858000"/>
              <a:gd name="connsiteX7" fmla="*/ 0 w 6101952"/>
              <a:gd name="connsiteY7" fmla="*/ 6858000 h 6858000"/>
              <a:gd name="connsiteX8" fmla="*/ 0 w 6101952"/>
              <a:gd name="connsiteY8" fmla="*/ 0 h 6858000"/>
              <a:gd name="connsiteX0" fmla="*/ 0 w 6101952"/>
              <a:gd name="connsiteY0" fmla="*/ 0 h 6858000"/>
              <a:gd name="connsiteX1" fmla="*/ 5776763 w 6101952"/>
              <a:gd name="connsiteY1" fmla="*/ 0 h 6858000"/>
              <a:gd name="connsiteX2" fmla="*/ 5768793 w 6101952"/>
              <a:gd name="connsiteY2" fmla="*/ 1273958 h 6858000"/>
              <a:gd name="connsiteX3" fmla="*/ 6097075 w 6101952"/>
              <a:gd name="connsiteY3" fmla="*/ 1276711 h 6858000"/>
              <a:gd name="connsiteX4" fmla="*/ 6099175 w 6101952"/>
              <a:gd name="connsiteY4" fmla="*/ 6541200 h 6858000"/>
              <a:gd name="connsiteX5" fmla="*/ 6094647 w 6101952"/>
              <a:gd name="connsiteY5" fmla="*/ 6858000 h 6858000"/>
              <a:gd name="connsiteX6" fmla="*/ 5776595 w 6101952"/>
              <a:gd name="connsiteY6" fmla="*/ 6858000 h 6858000"/>
              <a:gd name="connsiteX7" fmla="*/ 0 w 6101952"/>
              <a:gd name="connsiteY7" fmla="*/ 6858000 h 6858000"/>
              <a:gd name="connsiteX8" fmla="*/ 0 w 6101952"/>
              <a:gd name="connsiteY8" fmla="*/ 0 h 6858000"/>
              <a:gd name="connsiteX0" fmla="*/ 0 w 6101952"/>
              <a:gd name="connsiteY0" fmla="*/ 0 h 6858000"/>
              <a:gd name="connsiteX1" fmla="*/ 5776763 w 6101952"/>
              <a:gd name="connsiteY1" fmla="*/ 0 h 6858000"/>
              <a:gd name="connsiteX2" fmla="*/ 5782373 w 6101952"/>
              <a:gd name="connsiteY2" fmla="*/ 1278485 h 6858000"/>
              <a:gd name="connsiteX3" fmla="*/ 6097075 w 6101952"/>
              <a:gd name="connsiteY3" fmla="*/ 1276711 h 6858000"/>
              <a:gd name="connsiteX4" fmla="*/ 6099175 w 6101952"/>
              <a:gd name="connsiteY4" fmla="*/ 6541200 h 6858000"/>
              <a:gd name="connsiteX5" fmla="*/ 6094647 w 6101952"/>
              <a:gd name="connsiteY5" fmla="*/ 6858000 h 6858000"/>
              <a:gd name="connsiteX6" fmla="*/ 5776595 w 6101952"/>
              <a:gd name="connsiteY6" fmla="*/ 6858000 h 6858000"/>
              <a:gd name="connsiteX7" fmla="*/ 0 w 6101952"/>
              <a:gd name="connsiteY7" fmla="*/ 6858000 h 6858000"/>
              <a:gd name="connsiteX8" fmla="*/ 0 w 6101952"/>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952" h="6858000">
                <a:moveTo>
                  <a:pt x="0" y="0"/>
                </a:moveTo>
                <a:lnTo>
                  <a:pt x="5776763" y="0"/>
                </a:lnTo>
                <a:cubicBezTo>
                  <a:pt x="5774106" y="424653"/>
                  <a:pt x="5785030" y="853832"/>
                  <a:pt x="5782373" y="1278485"/>
                </a:cubicBezTo>
                <a:lnTo>
                  <a:pt x="6097075" y="1276711"/>
                </a:lnTo>
                <a:cubicBezTo>
                  <a:pt x="6101952" y="3034329"/>
                  <a:pt x="6094298" y="4783582"/>
                  <a:pt x="6099175" y="6541200"/>
                </a:cubicBez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16A3CE9D-FB2B-49E3-B471-A7E48324FFB0}" type="datetime4">
              <a:rPr lang="nl-NL" smtClean="0"/>
              <a:pPr/>
              <a:t>1 november 2023</a:t>
            </a:fld>
            <a:r>
              <a:rPr lang="en-US" dirty="0"/>
              <a:t> | </a:t>
            </a:r>
            <a:r>
              <a:rPr lang="en-US" dirty="0" err="1"/>
              <a:t>Voettekst</a:t>
            </a:r>
            <a:endParaRPr lang="nl-NL" dirty="0"/>
          </a:p>
        </p:txBody>
      </p:sp>
      <p:pic>
        <p:nvPicPr>
          <p:cNvPr id="19" name="Afbeelding 18" descr="IW_ILT_Logo_pres_diap_nl.png"/>
          <p:cNvPicPr>
            <a:picLocks noChangeAspect="1"/>
          </p:cNvPicPr>
          <p:nvPr userDrawn="1"/>
        </p:nvPicPr>
        <p:blipFill>
          <a:blip r:embed="rId2" cstate="print"/>
          <a:stretch>
            <a:fillRect/>
          </a:stretch>
        </p:blipFill>
        <p:spPr>
          <a:xfrm>
            <a:off x="0" y="0"/>
            <a:ext cx="12192000" cy="1682496"/>
          </a:xfrm>
          <a:prstGeom prst="rect">
            <a:avLst/>
          </a:prstGeom>
        </p:spPr>
      </p:pic>
    </p:spTree>
    <p:extLst>
      <p:ext uri="{BB962C8B-B14F-4D97-AF65-F5344CB8AC3E}">
        <p14:creationId xmlns:p14="http://schemas.microsoft.com/office/powerpoint/2010/main" val="3710922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nl-NL" sz="1800" kern="1200">
              <a:solidFill>
                <a:schemeClr val="lt1"/>
              </a:solidFill>
              <a:latin typeface="+mn-lt"/>
              <a:ea typeface="+mn-ea"/>
              <a:cs typeface="+mn-cs"/>
            </a:endParaRPr>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pic>
        <p:nvPicPr>
          <p:cNvPr id="12" name="Afbeelding 11" descr="IW_ILT_Logo_pres_diap_nl.png"/>
          <p:cNvPicPr>
            <a:picLocks noChangeAspect="1"/>
          </p:cNvPicPr>
          <p:nvPr userDrawn="1"/>
        </p:nvPicPr>
        <p:blipFill>
          <a:blip r:embed="rId2" cstate="print"/>
          <a:stretch>
            <a:fillRect/>
          </a:stretch>
        </p:blipFill>
        <p:spPr>
          <a:xfrm>
            <a:off x="0" y="0"/>
            <a:ext cx="12192000" cy="1682496"/>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nl-NL" sz="1800" kern="1200">
              <a:solidFill>
                <a:schemeClr val="lt1"/>
              </a:solidFill>
              <a:latin typeface="+mn-lt"/>
              <a:ea typeface="+mn-ea"/>
              <a:cs typeface="+mn-cs"/>
            </a:endParaRPr>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16A3CE9D-FB2B-49E3-B471-A7E48324FFB0}" type="datetime4">
              <a:rPr lang="nl-NL" smtClean="0"/>
              <a:pPr/>
              <a:t>1 november 2023</a:t>
            </a:fld>
            <a:r>
              <a:rPr lang="en-US" dirty="0"/>
              <a:t> | </a:t>
            </a:r>
            <a:r>
              <a:rPr lang="en-US" dirty="0" err="1"/>
              <a:t>Voettekst</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nl-NL" sz="1800" kern="1200">
              <a:solidFill>
                <a:schemeClr val="lt1"/>
              </a:solidFill>
              <a:latin typeface="+mn-lt"/>
              <a:ea typeface="+mn-ea"/>
              <a:cs typeface="+mn-cs"/>
            </a:endParaRPr>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27 februari 2017 | Voettekst</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A3CE9D-FB2B-49E3-B471-A7E48324FFB0}"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 november 2023</a:t>
            </a:fld>
            <a:r>
              <a:rPr kumimoji="0" lang="en-US" sz="1050" b="0" i="0" u="none" strike="noStrike" kern="1200" cap="none" spc="0" normalizeH="0" baseline="0" noProof="0">
                <a:ln>
                  <a:noFill/>
                </a:ln>
                <a:solidFill>
                  <a:schemeClr val="bg1"/>
                </a:solidFill>
                <a:effectLst/>
                <a:uLnTx/>
                <a:uFillTx/>
                <a:latin typeface="+mn-lt"/>
                <a:ea typeface="+mn-ea"/>
                <a:cs typeface="+mn-cs"/>
              </a:rPr>
              <a:t> | 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E7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nl-NL" sz="1800" kern="1200">
              <a:solidFill>
                <a:schemeClr val="lt1"/>
              </a:solidFill>
              <a:latin typeface="+mn-lt"/>
              <a:ea typeface="+mn-ea"/>
              <a:cs typeface="+mn-cs"/>
            </a:endParaRPr>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16A3CE9D-FB2B-49E3-B471-A7E48324FFB0}" type="datetime4">
              <a:rPr lang="nl-NL" smtClean="0"/>
              <a:pPr/>
              <a:t>1 november 2023</a:t>
            </a:fld>
            <a:r>
              <a:rPr lang="en-US" dirty="0"/>
              <a:t> | </a:t>
            </a:r>
            <a:r>
              <a:rPr lang="en-US" dirty="0" err="1"/>
              <a:t>Voettekst</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16A3CE9D-FB2B-49E3-B471-A7E48324FFB0}" type="datetime4">
              <a:rPr lang="nl-NL" smtClean="0"/>
              <a:pPr/>
              <a:t>1 november 2023</a:t>
            </a:fld>
            <a:r>
              <a:rPr lang="en-US" dirty="0"/>
              <a:t> | </a:t>
            </a:r>
            <a:r>
              <a:rPr lang="en-US" dirty="0" err="1"/>
              <a:t>Voettekst</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9"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856" r:id="rId1"/>
    <p:sldLayoutId id="2147483858" r:id="rId2"/>
    <p:sldLayoutId id="2147483860" r:id="rId3"/>
    <p:sldLayoutId id="2147483861" r:id="rId4"/>
    <p:sldLayoutId id="2147483862" r:id="rId5"/>
    <p:sldLayoutId id="2147483863" r:id="rId6"/>
    <p:sldLayoutId id="2147483864" r:id="rId7"/>
    <p:sldLayoutId id="2147483865" r:id="rId8"/>
    <p:sldLayoutId id="2147483866" r:id="rId9"/>
    <p:sldLayoutId id="2147483893"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 id="2147483891" r:id="rId35"/>
    <p:sldLayoutId id="2147483892" r:id="rId36"/>
    <p:sldLayoutId id="2147483894" r:id="rId37"/>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50.jpeg"/><Relationship Id="rId4"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3.xml"/><Relationship Id="rId11" Type="http://schemas.openxmlformats.org/officeDocument/2006/relationships/image" Target="../media/image66.svg"/><Relationship Id="rId5" Type="http://schemas.openxmlformats.org/officeDocument/2006/relationships/diagramQuickStyle" Target="../diagrams/quickStyle3.xml"/><Relationship Id="rId10" Type="http://schemas.openxmlformats.org/officeDocument/2006/relationships/image" Target="../media/image65.png"/><Relationship Id="rId4" Type="http://schemas.openxmlformats.org/officeDocument/2006/relationships/diagramLayout" Target="../diagrams/layout3.xml"/><Relationship Id="rId9" Type="http://schemas.openxmlformats.org/officeDocument/2006/relationships/image" Target="../media/image64.svg"/></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sv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diagramData" Target="../diagrams/data1.xml"/><Relationship Id="rId21" Type="http://schemas.openxmlformats.org/officeDocument/2006/relationships/image" Target="../media/image37.png"/><Relationship Id="rId7" Type="http://schemas.microsoft.com/office/2007/relationships/diagramDrawing" Target="../diagrams/drawing1.xml"/><Relationship Id="rId12" Type="http://schemas.openxmlformats.org/officeDocument/2006/relationships/image" Target="../media/image28.png"/><Relationship Id="rId17" Type="http://schemas.openxmlformats.org/officeDocument/2006/relationships/image" Target="../media/image33.svg"/><Relationship Id="rId25" Type="http://schemas.openxmlformats.org/officeDocument/2006/relationships/image" Target="../media/image41.png"/><Relationship Id="rId2" Type="http://schemas.openxmlformats.org/officeDocument/2006/relationships/notesSlide" Target="../notesSlides/notesSlide5.xml"/><Relationship Id="rId16" Type="http://schemas.openxmlformats.org/officeDocument/2006/relationships/image" Target="../media/image32.png"/><Relationship Id="rId20" Type="http://schemas.openxmlformats.org/officeDocument/2006/relationships/image" Target="../media/image36.jpeg"/><Relationship Id="rId29" Type="http://schemas.microsoft.com/office/2007/relationships/hdphoto" Target="../media/hdphoto2.wdp"/><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image" Target="../media/image20.svg"/><Relationship Id="rId24" Type="http://schemas.openxmlformats.org/officeDocument/2006/relationships/image" Target="../media/image40.png"/><Relationship Id="rId5" Type="http://schemas.openxmlformats.org/officeDocument/2006/relationships/diagramQuickStyle" Target="../diagrams/quickStyle1.xml"/><Relationship Id="rId15" Type="http://schemas.openxmlformats.org/officeDocument/2006/relationships/image" Target="../media/image31.svg"/><Relationship Id="rId23" Type="http://schemas.openxmlformats.org/officeDocument/2006/relationships/image" Target="../media/image39.png"/><Relationship Id="rId28" Type="http://schemas.openxmlformats.org/officeDocument/2006/relationships/image" Target="../media/image43.png"/><Relationship Id="rId10" Type="http://schemas.openxmlformats.org/officeDocument/2006/relationships/image" Target="../media/image19.png"/><Relationship Id="rId19" Type="http://schemas.openxmlformats.org/officeDocument/2006/relationships/image" Target="../media/image35.svg"/><Relationship Id="rId4" Type="http://schemas.openxmlformats.org/officeDocument/2006/relationships/diagramLayout" Target="../diagrams/layout1.xml"/><Relationship Id="rId9" Type="http://schemas.openxmlformats.org/officeDocument/2006/relationships/image" Target="../media/image27.svg"/><Relationship Id="rId14" Type="http://schemas.openxmlformats.org/officeDocument/2006/relationships/image" Target="../media/image30.png"/><Relationship Id="rId22" Type="http://schemas.openxmlformats.org/officeDocument/2006/relationships/image" Target="../media/image38.jpeg"/><Relationship Id="rId27" Type="http://schemas.microsoft.com/office/2007/relationships/hdphoto" Target="../media/hdphoto1.wdp"/><Relationship Id="rId30"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5.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schermopname, lijn, kunst, licht&#10;&#10;Automatisch gegenereerde beschrijving">
            <a:extLst>
              <a:ext uri="{FF2B5EF4-FFF2-40B4-BE49-F238E27FC236}">
                <a16:creationId xmlns:a16="http://schemas.microsoft.com/office/drawing/2014/main" id="{54EE7D73-353A-552C-31F6-C58938250795}"/>
              </a:ext>
            </a:extLst>
          </p:cNvPr>
          <p:cNvPicPr>
            <a:picLocks noChangeAspect="1"/>
          </p:cNvPicPr>
          <p:nvPr/>
        </p:nvPicPr>
        <p:blipFill rotWithShape="1">
          <a:blip r:embed="rId3">
            <a:extLst>
              <a:ext uri="{28A0092B-C50C-407E-A947-70E740481C1C}">
                <a14:useLocalDpi xmlns:a14="http://schemas.microsoft.com/office/drawing/2010/main" val="0"/>
              </a:ext>
            </a:extLst>
          </a:blip>
          <a:srcRect l="11130" r="21916"/>
          <a:stretch/>
        </p:blipFill>
        <p:spPr>
          <a:xfrm>
            <a:off x="1" y="10"/>
            <a:ext cx="6101952" cy="685799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30148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301480 h 6858000"/>
              <a:gd name="connsiteX3" fmla="*/ 6099175 w 6099175"/>
              <a:gd name="connsiteY3" fmla="*/ 1312237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301480 h 6858000"/>
              <a:gd name="connsiteX3" fmla="*/ 6084545 w 6099175"/>
              <a:gd name="connsiteY3" fmla="*/ 1268346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264904 h 6858000"/>
              <a:gd name="connsiteX3" fmla="*/ 6084545 w 6099175"/>
              <a:gd name="connsiteY3" fmla="*/ 1268346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264904 h 6858000"/>
              <a:gd name="connsiteX3" fmla="*/ 6069915 w 6099175"/>
              <a:gd name="connsiteY3" fmla="*/ 1290291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1952"/>
              <a:gd name="connsiteY0" fmla="*/ 0 h 6858000"/>
              <a:gd name="connsiteX1" fmla="*/ 5776763 w 6101952"/>
              <a:gd name="connsiteY1" fmla="*/ 0 h 6858000"/>
              <a:gd name="connsiteX2" fmla="*/ 5782373 w 6101952"/>
              <a:gd name="connsiteY2" fmla="*/ 1264904 h 6858000"/>
              <a:gd name="connsiteX3" fmla="*/ 6097075 w 6101952"/>
              <a:gd name="connsiteY3" fmla="*/ 1276711 h 6858000"/>
              <a:gd name="connsiteX4" fmla="*/ 6099175 w 6101952"/>
              <a:gd name="connsiteY4" fmla="*/ 6541200 h 6858000"/>
              <a:gd name="connsiteX5" fmla="*/ 6094647 w 6101952"/>
              <a:gd name="connsiteY5" fmla="*/ 6858000 h 6858000"/>
              <a:gd name="connsiteX6" fmla="*/ 5776595 w 6101952"/>
              <a:gd name="connsiteY6" fmla="*/ 6858000 h 6858000"/>
              <a:gd name="connsiteX7" fmla="*/ 0 w 6101952"/>
              <a:gd name="connsiteY7" fmla="*/ 6858000 h 6858000"/>
              <a:gd name="connsiteX8" fmla="*/ 0 w 6101952"/>
              <a:gd name="connsiteY8" fmla="*/ 0 h 6858000"/>
              <a:gd name="connsiteX0" fmla="*/ 0 w 6101952"/>
              <a:gd name="connsiteY0" fmla="*/ 0 h 6858000"/>
              <a:gd name="connsiteX1" fmla="*/ 5776763 w 6101952"/>
              <a:gd name="connsiteY1" fmla="*/ 0 h 6858000"/>
              <a:gd name="connsiteX2" fmla="*/ 5791427 w 6101952"/>
              <a:gd name="connsiteY2" fmla="*/ 1278485 h 6858000"/>
              <a:gd name="connsiteX3" fmla="*/ 6097075 w 6101952"/>
              <a:gd name="connsiteY3" fmla="*/ 1276711 h 6858000"/>
              <a:gd name="connsiteX4" fmla="*/ 6099175 w 6101952"/>
              <a:gd name="connsiteY4" fmla="*/ 6541200 h 6858000"/>
              <a:gd name="connsiteX5" fmla="*/ 6094647 w 6101952"/>
              <a:gd name="connsiteY5" fmla="*/ 6858000 h 6858000"/>
              <a:gd name="connsiteX6" fmla="*/ 5776595 w 6101952"/>
              <a:gd name="connsiteY6" fmla="*/ 6858000 h 6858000"/>
              <a:gd name="connsiteX7" fmla="*/ 0 w 6101952"/>
              <a:gd name="connsiteY7" fmla="*/ 6858000 h 6858000"/>
              <a:gd name="connsiteX8" fmla="*/ 0 w 6101952"/>
              <a:gd name="connsiteY8" fmla="*/ 0 h 6858000"/>
              <a:gd name="connsiteX0" fmla="*/ 0 w 6101952"/>
              <a:gd name="connsiteY0" fmla="*/ 0 h 6858000"/>
              <a:gd name="connsiteX1" fmla="*/ 5776763 w 6101952"/>
              <a:gd name="connsiteY1" fmla="*/ 0 h 6858000"/>
              <a:gd name="connsiteX2" fmla="*/ 5768793 w 6101952"/>
              <a:gd name="connsiteY2" fmla="*/ 1273958 h 6858000"/>
              <a:gd name="connsiteX3" fmla="*/ 6097075 w 6101952"/>
              <a:gd name="connsiteY3" fmla="*/ 1276711 h 6858000"/>
              <a:gd name="connsiteX4" fmla="*/ 6099175 w 6101952"/>
              <a:gd name="connsiteY4" fmla="*/ 6541200 h 6858000"/>
              <a:gd name="connsiteX5" fmla="*/ 6094647 w 6101952"/>
              <a:gd name="connsiteY5" fmla="*/ 6858000 h 6858000"/>
              <a:gd name="connsiteX6" fmla="*/ 5776595 w 6101952"/>
              <a:gd name="connsiteY6" fmla="*/ 6858000 h 6858000"/>
              <a:gd name="connsiteX7" fmla="*/ 0 w 6101952"/>
              <a:gd name="connsiteY7" fmla="*/ 6858000 h 6858000"/>
              <a:gd name="connsiteX8" fmla="*/ 0 w 6101952"/>
              <a:gd name="connsiteY8" fmla="*/ 0 h 6858000"/>
              <a:gd name="connsiteX0" fmla="*/ 0 w 6101952"/>
              <a:gd name="connsiteY0" fmla="*/ 0 h 6858000"/>
              <a:gd name="connsiteX1" fmla="*/ 5776763 w 6101952"/>
              <a:gd name="connsiteY1" fmla="*/ 0 h 6858000"/>
              <a:gd name="connsiteX2" fmla="*/ 5782373 w 6101952"/>
              <a:gd name="connsiteY2" fmla="*/ 1278485 h 6858000"/>
              <a:gd name="connsiteX3" fmla="*/ 6097075 w 6101952"/>
              <a:gd name="connsiteY3" fmla="*/ 1276711 h 6858000"/>
              <a:gd name="connsiteX4" fmla="*/ 6099175 w 6101952"/>
              <a:gd name="connsiteY4" fmla="*/ 6541200 h 6858000"/>
              <a:gd name="connsiteX5" fmla="*/ 6094647 w 6101952"/>
              <a:gd name="connsiteY5" fmla="*/ 6858000 h 6858000"/>
              <a:gd name="connsiteX6" fmla="*/ 5776595 w 6101952"/>
              <a:gd name="connsiteY6" fmla="*/ 6858000 h 6858000"/>
              <a:gd name="connsiteX7" fmla="*/ 0 w 6101952"/>
              <a:gd name="connsiteY7" fmla="*/ 6858000 h 6858000"/>
              <a:gd name="connsiteX8" fmla="*/ 0 w 6101952"/>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952" h="6858000">
                <a:moveTo>
                  <a:pt x="0" y="0"/>
                </a:moveTo>
                <a:lnTo>
                  <a:pt x="5776763" y="0"/>
                </a:lnTo>
                <a:cubicBezTo>
                  <a:pt x="5774106" y="424653"/>
                  <a:pt x="5785030" y="853832"/>
                  <a:pt x="5782373" y="1278485"/>
                </a:cubicBezTo>
                <a:lnTo>
                  <a:pt x="6097075" y="1276711"/>
                </a:lnTo>
                <a:cubicBezTo>
                  <a:pt x="6101952" y="3034329"/>
                  <a:pt x="6094298" y="4783582"/>
                  <a:pt x="6099175" y="6541200"/>
                </a:cubicBezTo>
                <a:cubicBezTo>
                  <a:pt x="6097666" y="6646800"/>
                  <a:pt x="6096156" y="6752400"/>
                  <a:pt x="6094647" y="6858000"/>
                </a:cubicBezTo>
                <a:lnTo>
                  <a:pt x="5776595" y="6858000"/>
                </a:lnTo>
                <a:lnTo>
                  <a:pt x="0" y="6858000"/>
                </a:lnTo>
                <a:lnTo>
                  <a:pt x="0" y="0"/>
                </a:lnTo>
                <a:close/>
              </a:path>
            </a:pathLst>
          </a:custGeom>
          <a:noFill/>
        </p:spPr>
      </p:pic>
      <p:sp>
        <p:nvSpPr>
          <p:cNvPr id="14" name="Text Placeholder 2">
            <a:extLst>
              <a:ext uri="{FF2B5EF4-FFF2-40B4-BE49-F238E27FC236}">
                <a16:creationId xmlns:a16="http://schemas.microsoft.com/office/drawing/2014/main" id="{BC860D9C-5DD8-F0AB-B555-099B12686C8E}"/>
              </a:ext>
            </a:extLst>
          </p:cNvPr>
          <p:cNvSpPr>
            <a:spLocks noGrp="1"/>
          </p:cNvSpPr>
          <p:nvPr>
            <p:ph type="body" sz="quarter" idx="21"/>
          </p:nvPr>
        </p:nvSpPr>
        <p:spPr>
          <a:xfrm>
            <a:off x="6553200" y="5831030"/>
            <a:ext cx="5004000" cy="389360"/>
          </a:xfrm>
        </p:spPr>
        <p:txBody>
          <a:bodyPr/>
          <a:lstStyle/>
          <a:p>
            <a:r>
              <a:rPr lang="en-US" dirty="0"/>
              <a:t>Stephanie Wassenburg</a:t>
            </a:r>
          </a:p>
          <a:p>
            <a:r>
              <a:rPr lang="en-US" dirty="0"/>
              <a:t>Paul Merkx</a:t>
            </a:r>
          </a:p>
          <a:p>
            <a:r>
              <a:rPr lang="en-US" dirty="0"/>
              <a:t>Bo van den Bosch</a:t>
            </a:r>
          </a:p>
          <a:p>
            <a:r>
              <a:rPr lang="en-US" dirty="0"/>
              <a:t>Britt de Vries</a:t>
            </a:r>
          </a:p>
        </p:txBody>
      </p:sp>
      <p:sp>
        <p:nvSpPr>
          <p:cNvPr id="4" name="Tijdelijke aanduiding voor dianummer 3">
            <a:extLst>
              <a:ext uri="{FF2B5EF4-FFF2-40B4-BE49-F238E27FC236}">
                <a16:creationId xmlns:a16="http://schemas.microsoft.com/office/drawing/2014/main" id="{B0E00B2F-536A-F62F-165B-BA57D1304B37}"/>
              </a:ext>
            </a:extLst>
          </p:cNvPr>
          <p:cNvSpPr>
            <a:spLocks noGrp="1"/>
          </p:cNvSpPr>
          <p:nvPr>
            <p:ph type="sldNum" sz="quarter" idx="25"/>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a:t>
            </a:fld>
            <a:endParaRPr lang="nl-NL" dirty="0"/>
          </a:p>
        </p:txBody>
      </p:sp>
      <p:sp>
        <p:nvSpPr>
          <p:cNvPr id="6" name="Titel 5">
            <a:extLst>
              <a:ext uri="{FF2B5EF4-FFF2-40B4-BE49-F238E27FC236}">
                <a16:creationId xmlns:a16="http://schemas.microsoft.com/office/drawing/2014/main" id="{8C72CC47-29A8-A2A1-CB26-AC8EF91B81CF}"/>
              </a:ext>
            </a:extLst>
          </p:cNvPr>
          <p:cNvSpPr>
            <a:spLocks noGrp="1"/>
          </p:cNvSpPr>
          <p:nvPr>
            <p:ph type="ctrTitle"/>
          </p:nvPr>
        </p:nvSpPr>
        <p:spPr>
          <a:xfrm>
            <a:off x="6553200" y="1885467"/>
            <a:ext cx="5004000" cy="2336400"/>
          </a:xfrm>
        </p:spPr>
        <p:txBody>
          <a:bodyPr anchor="t">
            <a:normAutofit/>
          </a:bodyPr>
          <a:lstStyle/>
          <a:p>
            <a:r>
              <a:rPr lang="nl-NL" sz="2800" dirty="0"/>
              <a:t>Digitale gedragssimulatie</a:t>
            </a:r>
            <a:br>
              <a:rPr lang="nl-NL" sz="2800" dirty="0"/>
            </a:br>
            <a:r>
              <a:rPr lang="nl-NL" sz="2800" dirty="0"/>
              <a:t>met </a:t>
            </a:r>
            <a:r>
              <a:rPr lang="nl-NL" sz="2400" i="1" dirty="0"/>
              <a:t>agent-</a:t>
            </a:r>
            <a:r>
              <a:rPr lang="nl-NL" sz="2400" i="1" dirty="0" err="1"/>
              <a:t>based</a:t>
            </a:r>
            <a:r>
              <a:rPr lang="nl-NL" sz="2400" i="1" dirty="0"/>
              <a:t> </a:t>
            </a:r>
            <a:r>
              <a:rPr lang="nl-NL" sz="2400" i="1" dirty="0" err="1"/>
              <a:t>modeling</a:t>
            </a:r>
            <a:endParaRPr lang="nl-NL" sz="2400" i="1" dirty="0"/>
          </a:p>
        </p:txBody>
      </p:sp>
      <p:sp>
        <p:nvSpPr>
          <p:cNvPr id="7" name="Ondertitel 6">
            <a:extLst>
              <a:ext uri="{FF2B5EF4-FFF2-40B4-BE49-F238E27FC236}">
                <a16:creationId xmlns:a16="http://schemas.microsoft.com/office/drawing/2014/main" id="{23C55807-016B-D542-ED91-082D4688EE49}"/>
              </a:ext>
            </a:extLst>
          </p:cNvPr>
          <p:cNvSpPr>
            <a:spLocks noGrp="1"/>
          </p:cNvSpPr>
          <p:nvPr>
            <p:ph type="subTitle" idx="1"/>
          </p:nvPr>
        </p:nvSpPr>
        <p:spPr>
          <a:xfrm>
            <a:off x="6553200" y="3779289"/>
            <a:ext cx="5004000" cy="1613786"/>
          </a:xfrm>
        </p:spPr>
        <p:txBody>
          <a:bodyPr>
            <a:normAutofit/>
          </a:bodyPr>
          <a:lstStyle/>
          <a:p>
            <a:r>
              <a:rPr lang="nl-NL" dirty="0"/>
              <a:t>Dag van het Gedrag 2023</a:t>
            </a:r>
          </a:p>
        </p:txBody>
      </p:sp>
      <p:sp>
        <p:nvSpPr>
          <p:cNvPr id="5" name="Tijdelijke aanduiding voor voettekst 4">
            <a:extLst>
              <a:ext uri="{FF2B5EF4-FFF2-40B4-BE49-F238E27FC236}">
                <a16:creationId xmlns:a16="http://schemas.microsoft.com/office/drawing/2014/main" id="{5A9B454A-9FC7-D242-4699-D4F126973BB2}"/>
              </a:ext>
            </a:extLst>
          </p:cNvPr>
          <p:cNvSpPr>
            <a:spLocks noGrp="1"/>
          </p:cNvSpPr>
          <p:nvPr>
            <p:ph type="ftr" sz="quarter" idx="3"/>
          </p:nvPr>
        </p:nvSpPr>
        <p:spPr>
          <a:xfrm>
            <a:off x="635000" y="6221413"/>
            <a:ext cx="5003800" cy="322075"/>
          </a:xfrm>
        </p:spPr>
        <p:txBody>
          <a:bodyPr anchor="b">
            <a:normAutofit/>
          </a:bodyPr>
          <a:lstStyle/>
          <a:p>
            <a:pPr>
              <a:spcAft>
                <a:spcPts val="600"/>
              </a:spcAft>
            </a:pPr>
            <a:fld id="{16A3CE9D-FB2B-49E3-B471-A7E48324FFB0}" type="datetime4">
              <a:rPr lang="nl-NL" smtClean="0"/>
              <a:pPr>
                <a:spcAft>
                  <a:spcPts val="600"/>
                </a:spcAft>
              </a:pPr>
              <a:t>1 november 2023</a:t>
            </a:fld>
            <a:r>
              <a:rPr lang="en-US" dirty="0"/>
              <a:t> | Dag van het </a:t>
            </a:r>
            <a:r>
              <a:rPr lang="en-US" dirty="0" err="1"/>
              <a:t>Gedrag</a:t>
            </a:r>
            <a:endParaRPr lang="nl-NL" dirty="0"/>
          </a:p>
        </p:txBody>
      </p:sp>
    </p:spTree>
    <p:extLst>
      <p:ext uri="{BB962C8B-B14F-4D97-AF65-F5344CB8AC3E}">
        <p14:creationId xmlns:p14="http://schemas.microsoft.com/office/powerpoint/2010/main" val="3832890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FDE2549B-DC32-7355-4EFB-31A5AEF36D0A}"/>
              </a:ext>
            </a:extLst>
          </p:cNvPr>
          <p:cNvSpPr>
            <a:spLocks noGrp="1"/>
          </p:cNvSpPr>
          <p:nvPr>
            <p:ph type="body" sz="quarter" idx="15"/>
          </p:nvPr>
        </p:nvSpPr>
        <p:spPr>
          <a:xfrm>
            <a:off x="635000" y="2289600"/>
            <a:ext cx="5005388" cy="3935413"/>
          </a:xfrm>
        </p:spPr>
        <p:txBody>
          <a:bodyPr/>
          <a:lstStyle/>
          <a:p>
            <a:endParaRPr lang="en-US"/>
          </a:p>
        </p:txBody>
      </p:sp>
      <p:sp>
        <p:nvSpPr>
          <p:cNvPr id="2" name="Titel 1">
            <a:extLst>
              <a:ext uri="{FF2B5EF4-FFF2-40B4-BE49-F238E27FC236}">
                <a16:creationId xmlns:a16="http://schemas.microsoft.com/office/drawing/2014/main" id="{6A86FBFF-15E1-49E2-98A2-B0182CC87CF2}"/>
              </a:ext>
            </a:extLst>
          </p:cNvPr>
          <p:cNvSpPr>
            <a:spLocks noGrp="1"/>
          </p:cNvSpPr>
          <p:nvPr>
            <p:ph type="title"/>
          </p:nvPr>
        </p:nvSpPr>
        <p:spPr>
          <a:xfrm>
            <a:off x="634206" y="1051200"/>
            <a:ext cx="5004594" cy="948047"/>
          </a:xfrm>
        </p:spPr>
        <p:txBody>
          <a:bodyPr anchor="t">
            <a:normAutofit/>
          </a:bodyPr>
          <a:lstStyle/>
          <a:p>
            <a:pPr algn="r"/>
            <a:r>
              <a:rPr lang="nl-NL" dirty="0"/>
              <a:t>De taxi-casus</a:t>
            </a:r>
          </a:p>
        </p:txBody>
      </p:sp>
      <p:sp>
        <p:nvSpPr>
          <p:cNvPr id="3" name="Tijdelijke aanduiding voor dianummer 2">
            <a:extLst>
              <a:ext uri="{FF2B5EF4-FFF2-40B4-BE49-F238E27FC236}">
                <a16:creationId xmlns:a16="http://schemas.microsoft.com/office/drawing/2014/main" id="{F0F740C3-6D76-4EF0-A1A8-15DFAE7EBDF4}"/>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10</a:t>
            </a:fld>
            <a:endParaRPr lang="nl-NL"/>
          </a:p>
        </p:txBody>
      </p:sp>
      <p:sp>
        <p:nvSpPr>
          <p:cNvPr id="6" name="Tijdelijke aanduiding voor voettekst 5">
            <a:extLst>
              <a:ext uri="{FF2B5EF4-FFF2-40B4-BE49-F238E27FC236}">
                <a16:creationId xmlns:a16="http://schemas.microsoft.com/office/drawing/2014/main" id="{10184DC6-7AE8-475F-A09E-D866574B2656}"/>
              </a:ext>
            </a:extLst>
          </p:cNvPr>
          <p:cNvSpPr>
            <a:spLocks noGrp="1"/>
          </p:cNvSpPr>
          <p:nvPr>
            <p:ph type="ftr" sz="quarter" idx="3"/>
          </p:nvPr>
        </p:nvSpPr>
        <p:spPr>
          <a:xfrm>
            <a:off x="635000" y="6221413"/>
            <a:ext cx="5003800" cy="322075"/>
          </a:xfrm>
        </p:spPr>
        <p:txBody>
          <a:bodyPr anchor="b">
            <a:normAutofit/>
          </a:bodyPr>
          <a:lstStyle/>
          <a:p>
            <a:pPr>
              <a:spcAft>
                <a:spcPts val="600"/>
              </a:spcAft>
            </a:pPr>
            <a:fld id="{16A3CE9D-FB2B-49E3-B471-A7E48324FFB0}" type="datetime4">
              <a:rPr lang="nl-NL" smtClean="0"/>
              <a:pPr>
                <a:spcAft>
                  <a:spcPts val="600"/>
                </a:spcAft>
              </a:pPr>
              <a:t>1 november 2023</a:t>
            </a:fld>
            <a:r>
              <a:rPr lang="en-US" dirty="0"/>
              <a:t> | Dag van het </a:t>
            </a:r>
            <a:r>
              <a:rPr lang="en-US" dirty="0" err="1"/>
              <a:t>Gedrag</a:t>
            </a:r>
            <a:endParaRPr lang="nl-NL" dirty="0"/>
          </a:p>
        </p:txBody>
      </p:sp>
      <p:pic>
        <p:nvPicPr>
          <p:cNvPr id="8" name="Video 7">
            <a:extLst>
              <a:ext uri="{FF2B5EF4-FFF2-40B4-BE49-F238E27FC236}">
                <a16:creationId xmlns:a16="http://schemas.microsoft.com/office/drawing/2014/main" id="{04392051-154A-4F4D-83D0-F1EA589B40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0194" r="19614" b="-1"/>
          <a:stretch/>
        </p:blipFill>
        <p:spPr>
          <a:xfrm>
            <a:off x="6095288" y="11494"/>
            <a:ext cx="6096712" cy="6832630"/>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noFill/>
        </p:spPr>
      </p:pic>
    </p:spTree>
    <p:extLst>
      <p:ext uri="{BB962C8B-B14F-4D97-AF65-F5344CB8AC3E}">
        <p14:creationId xmlns:p14="http://schemas.microsoft.com/office/powerpoint/2010/main" val="269117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2DCB2C4-0C1F-4607-B2F3-4F6DEE2E0577}"/>
              </a:ext>
            </a:extLst>
          </p:cNvPr>
          <p:cNvSpPr>
            <a:spLocks noGrp="1"/>
          </p:cNvSpPr>
          <p:nvPr>
            <p:ph type="title"/>
          </p:nvPr>
        </p:nvSpPr>
        <p:spPr>
          <a:xfrm>
            <a:off x="635000" y="1052513"/>
            <a:ext cx="10923588" cy="948047"/>
          </a:xfrm>
        </p:spPr>
        <p:txBody>
          <a:bodyPr anchor="t">
            <a:normAutofit/>
          </a:bodyPr>
          <a:lstStyle/>
          <a:p>
            <a:r>
              <a:rPr lang="en-US" dirty="0"/>
              <a:t>B</a:t>
            </a:r>
            <a:r>
              <a:rPr lang="nl-NL" dirty="0" err="1"/>
              <a:t>asisprincipes</a:t>
            </a:r>
            <a:r>
              <a:rPr lang="nl-NL" dirty="0"/>
              <a:t> model</a:t>
            </a:r>
          </a:p>
        </p:txBody>
      </p:sp>
      <p:sp>
        <p:nvSpPr>
          <p:cNvPr id="2" name="Tijdelijke aanduiding voor inhoud 1">
            <a:extLst>
              <a:ext uri="{FF2B5EF4-FFF2-40B4-BE49-F238E27FC236}">
                <a16:creationId xmlns:a16="http://schemas.microsoft.com/office/drawing/2014/main" id="{1305C374-E470-4ED0-8F04-5622E9574945}"/>
              </a:ext>
            </a:extLst>
          </p:cNvPr>
          <p:cNvSpPr>
            <a:spLocks noGrp="1"/>
          </p:cNvSpPr>
          <p:nvPr>
            <p:ph sz="quarter" idx="13"/>
          </p:nvPr>
        </p:nvSpPr>
        <p:spPr>
          <a:xfrm>
            <a:off x="635000" y="2000560"/>
            <a:ext cx="10923588" cy="4220853"/>
          </a:xfrm>
        </p:spPr>
        <p:txBody>
          <a:bodyPr>
            <a:normAutofit/>
          </a:bodyPr>
          <a:lstStyle/>
          <a:p>
            <a:r>
              <a:rPr lang="nl-NL" sz="1900" dirty="0"/>
              <a:t>Taxichauffeurs zijn in overtreding of niet</a:t>
            </a:r>
          </a:p>
          <a:p>
            <a:r>
              <a:rPr lang="nl-NL" sz="1900" dirty="0"/>
              <a:t>Twee manieren waarop hun gedrag veranderd wordt:</a:t>
            </a:r>
          </a:p>
          <a:p>
            <a:pPr lvl="1"/>
            <a:r>
              <a:rPr lang="nl-NL" sz="1900" dirty="0"/>
              <a:t>Gepercipieerde pakkans: Bepaalt wanneer iemand die naleeft vervalt naar overtreding – beïnvloed door inspectie van zichzelf of contacten</a:t>
            </a:r>
          </a:p>
          <a:p>
            <a:pPr lvl="1"/>
            <a:r>
              <a:rPr lang="nl-NL" sz="1900" dirty="0"/>
              <a:t>Interventie: Na een interventie is er een bepaalde kans dat een chauffeur die in overtreding was de regels gaat naleven.</a:t>
            </a:r>
          </a:p>
          <a:p>
            <a:pPr marL="313200" lvl="1" indent="0">
              <a:buNone/>
            </a:pPr>
            <a:endParaRPr lang="nl-NL" sz="1900" dirty="0"/>
          </a:p>
          <a:p>
            <a:r>
              <a:rPr lang="nl-NL" sz="1900" dirty="0"/>
              <a:t>Iedere tijdsstap worden er </a:t>
            </a:r>
            <a:r>
              <a:rPr lang="nl-NL" sz="1900" i="1" dirty="0"/>
              <a:t>x</a:t>
            </a:r>
            <a:r>
              <a:rPr lang="nl-NL" sz="1900" dirty="0"/>
              <a:t> aantal taxichauffeurs geselecteerd voor inspectie, gebaseerd op de capaciteit van de ILT</a:t>
            </a:r>
          </a:p>
          <a:p>
            <a:endParaRPr lang="nl-NL" sz="1900" dirty="0"/>
          </a:p>
          <a:p>
            <a:r>
              <a:rPr lang="nl-NL" sz="1900" dirty="0"/>
              <a:t>De capaciteit voor digitale inspecties is hoger, maar het effect van een eventuele interventie is lager (aanname)</a:t>
            </a:r>
          </a:p>
          <a:p>
            <a:endParaRPr lang="nl-NL" sz="1900" dirty="0"/>
          </a:p>
        </p:txBody>
      </p:sp>
      <p:sp>
        <p:nvSpPr>
          <p:cNvPr id="4" name="Tijdelijke aanduiding voor dianummer 3">
            <a:extLst>
              <a:ext uri="{FF2B5EF4-FFF2-40B4-BE49-F238E27FC236}">
                <a16:creationId xmlns:a16="http://schemas.microsoft.com/office/drawing/2014/main" id="{BD68B04C-058E-47B0-AFFE-EB0304B99765}"/>
              </a:ext>
            </a:extLst>
          </p:cNvPr>
          <p:cNvSpPr>
            <a:spLocks noGrp="1"/>
          </p:cNvSpPr>
          <p:nvPr>
            <p:ph type="sldNum" sz="quarter" idx="16"/>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11</a:t>
            </a:fld>
            <a:endParaRPr lang="nl-NL"/>
          </a:p>
        </p:txBody>
      </p:sp>
      <p:sp>
        <p:nvSpPr>
          <p:cNvPr id="5" name="Tijdelijke aanduiding voor voettekst 4">
            <a:extLst>
              <a:ext uri="{FF2B5EF4-FFF2-40B4-BE49-F238E27FC236}">
                <a16:creationId xmlns:a16="http://schemas.microsoft.com/office/drawing/2014/main" id="{AA603B69-9295-4462-A9DE-51AAA79C889A}"/>
              </a:ext>
            </a:extLst>
          </p:cNvPr>
          <p:cNvSpPr>
            <a:spLocks noGrp="1"/>
          </p:cNvSpPr>
          <p:nvPr>
            <p:ph type="ftr" sz="quarter" idx="3"/>
          </p:nvPr>
        </p:nvSpPr>
        <p:spPr>
          <a:xfrm>
            <a:off x="635000" y="6221413"/>
            <a:ext cx="5003800" cy="322075"/>
          </a:xfrm>
        </p:spPr>
        <p:txBody>
          <a:bodyPr anchor="b">
            <a:normAutofit/>
          </a:bodyPr>
          <a:lstStyle/>
          <a:p>
            <a:pPr>
              <a:spcAft>
                <a:spcPts val="600"/>
              </a:spcAft>
            </a:pPr>
            <a:fld id="{16A3CE9D-FB2B-49E3-B471-A7E48324FFB0}" type="datetime4">
              <a:rPr lang="nl-NL" smtClean="0"/>
              <a:pPr>
                <a:spcAft>
                  <a:spcPts val="600"/>
                </a:spcAft>
              </a:pPr>
              <a:t>1 november 2023</a:t>
            </a:fld>
            <a:r>
              <a:rPr lang="en-US" dirty="0"/>
              <a:t> | Dag van het </a:t>
            </a:r>
            <a:r>
              <a:rPr lang="en-US" dirty="0" err="1"/>
              <a:t>Gedrag</a:t>
            </a:r>
            <a:endParaRPr lang="nl-NL" dirty="0"/>
          </a:p>
        </p:txBody>
      </p:sp>
    </p:spTree>
    <p:extLst>
      <p:ext uri="{BB962C8B-B14F-4D97-AF65-F5344CB8AC3E}">
        <p14:creationId xmlns:p14="http://schemas.microsoft.com/office/powerpoint/2010/main" val="407180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ijdelijke aanduiding voor inhoud 8">
            <a:extLst>
              <a:ext uri="{FF2B5EF4-FFF2-40B4-BE49-F238E27FC236}">
                <a16:creationId xmlns:a16="http://schemas.microsoft.com/office/drawing/2014/main" id="{BC78268F-0807-46E4-B5AE-C9F22DC18E67}"/>
              </a:ext>
            </a:extLst>
          </p:cNvPr>
          <p:cNvGraphicFramePr>
            <a:graphicFrameLocks noGrp="1"/>
          </p:cNvGraphicFramePr>
          <p:nvPr>
            <p:ph sz="half" idx="2"/>
          </p:nvPr>
        </p:nvGraphicFramePr>
        <p:xfrm>
          <a:off x="8006258" y="2025063"/>
          <a:ext cx="4016379" cy="419635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el 3">
            <a:extLst>
              <a:ext uri="{FF2B5EF4-FFF2-40B4-BE49-F238E27FC236}">
                <a16:creationId xmlns:a16="http://schemas.microsoft.com/office/drawing/2014/main" id="{8FBE6A70-B40F-4102-97FF-7F55896F87B4}"/>
              </a:ext>
            </a:extLst>
          </p:cNvPr>
          <p:cNvSpPr>
            <a:spLocks noGrp="1"/>
          </p:cNvSpPr>
          <p:nvPr>
            <p:ph type="title"/>
          </p:nvPr>
        </p:nvSpPr>
        <p:spPr>
          <a:xfrm>
            <a:off x="378522" y="1077017"/>
            <a:ext cx="10923588" cy="948047"/>
          </a:xfrm>
        </p:spPr>
        <p:txBody>
          <a:bodyPr/>
          <a:lstStyle/>
          <a:p>
            <a:r>
              <a:rPr lang="nl-NL" dirty="0"/>
              <a:t>Populaties</a:t>
            </a:r>
          </a:p>
        </p:txBody>
      </p:sp>
      <p:sp>
        <p:nvSpPr>
          <p:cNvPr id="5" name="Tijdelijke aanduiding voor dianummer 4">
            <a:extLst>
              <a:ext uri="{FF2B5EF4-FFF2-40B4-BE49-F238E27FC236}">
                <a16:creationId xmlns:a16="http://schemas.microsoft.com/office/drawing/2014/main" id="{6B399055-5417-4EC5-B2AA-D8A10B15E774}"/>
              </a:ext>
            </a:extLst>
          </p:cNvPr>
          <p:cNvSpPr>
            <a:spLocks noGrp="1"/>
          </p:cNvSpPr>
          <p:nvPr>
            <p:ph type="sldNum" sz="quarter" idx="12"/>
          </p:nvPr>
        </p:nvSpPr>
        <p:spPr/>
        <p:txBody>
          <a:bodyPr/>
          <a:lstStyle/>
          <a:p>
            <a:fld id="{10A0A6AF-03C5-477E-939A-E28F7E7F05EA}" type="slidenum">
              <a:rPr lang="nl-NL" smtClean="0"/>
              <a:pPr/>
              <a:t>12</a:t>
            </a:fld>
            <a:endParaRPr lang="nl-NL" dirty="0"/>
          </a:p>
        </p:txBody>
      </p:sp>
      <p:sp>
        <p:nvSpPr>
          <p:cNvPr id="6" name="Tijdelijke aanduiding voor voettekst 5">
            <a:extLst>
              <a:ext uri="{FF2B5EF4-FFF2-40B4-BE49-F238E27FC236}">
                <a16:creationId xmlns:a16="http://schemas.microsoft.com/office/drawing/2014/main" id="{3EBD78D2-D65C-42B8-B4D2-276F76067358}"/>
              </a:ext>
            </a:extLst>
          </p:cNvPr>
          <p:cNvSpPr>
            <a:spLocks noGrp="1"/>
          </p:cNvSpPr>
          <p:nvPr>
            <p:ph type="ftr" sz="quarter" idx="3"/>
          </p:nvPr>
        </p:nvSpPr>
        <p:spPr/>
        <p:txBody>
          <a:bodyPr/>
          <a:lstStyle/>
          <a:p>
            <a:fld id="{16A3CE9D-FB2B-49E3-B471-A7E48324FFB0}" type="datetime4">
              <a:rPr lang="nl-NL" smtClean="0"/>
              <a:pPr/>
              <a:t>1 november 2023</a:t>
            </a:fld>
            <a:r>
              <a:rPr lang="en-US" dirty="0"/>
              <a:t> | Dag van het </a:t>
            </a:r>
            <a:r>
              <a:rPr lang="en-US" dirty="0" err="1"/>
              <a:t>Gedrag</a:t>
            </a:r>
            <a:endParaRPr lang="nl-NL" dirty="0"/>
          </a:p>
        </p:txBody>
      </p:sp>
      <p:graphicFrame>
        <p:nvGraphicFramePr>
          <p:cNvPr id="10" name="Tijdelijke aanduiding voor inhoud 8">
            <a:extLst>
              <a:ext uri="{FF2B5EF4-FFF2-40B4-BE49-F238E27FC236}">
                <a16:creationId xmlns:a16="http://schemas.microsoft.com/office/drawing/2014/main" id="{18FA2034-FC36-4513-9918-6EF78C180224}"/>
              </a:ext>
            </a:extLst>
          </p:cNvPr>
          <p:cNvGraphicFramePr>
            <a:graphicFrameLocks/>
          </p:cNvGraphicFramePr>
          <p:nvPr/>
        </p:nvGraphicFramePr>
        <p:xfrm>
          <a:off x="104077" y="2025064"/>
          <a:ext cx="4016379" cy="32614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ijdelijke aanduiding voor inhoud 8">
            <a:extLst>
              <a:ext uri="{FF2B5EF4-FFF2-40B4-BE49-F238E27FC236}">
                <a16:creationId xmlns:a16="http://schemas.microsoft.com/office/drawing/2014/main" id="{BDD3A785-88B5-42EA-A326-34B8B0BCE311}"/>
              </a:ext>
            </a:extLst>
          </p:cNvPr>
          <p:cNvGraphicFramePr>
            <a:graphicFrameLocks/>
          </p:cNvGraphicFramePr>
          <p:nvPr/>
        </p:nvGraphicFramePr>
        <p:xfrm>
          <a:off x="4235043" y="2025063"/>
          <a:ext cx="3836503" cy="326141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35474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DDAC50C-0797-430A-AEA2-F3008F1EC990}"/>
              </a:ext>
            </a:extLst>
          </p:cNvPr>
          <p:cNvSpPr>
            <a:spLocks noGrp="1"/>
          </p:cNvSpPr>
          <p:nvPr>
            <p:ph idx="1"/>
          </p:nvPr>
        </p:nvSpPr>
        <p:spPr>
          <a:xfrm>
            <a:off x="635000" y="2289485"/>
            <a:ext cx="10923588" cy="4202762"/>
          </a:xfrm>
        </p:spPr>
        <p:txBody>
          <a:bodyPr>
            <a:normAutofit/>
          </a:bodyPr>
          <a:lstStyle/>
          <a:p>
            <a:r>
              <a:rPr lang="nl-NL" sz="2200" dirty="0"/>
              <a:t>Variëren met verhouding digitale en straatinspecties</a:t>
            </a:r>
          </a:p>
          <a:p>
            <a:pPr marL="313200" lvl="1" indent="0">
              <a:buNone/>
            </a:pPr>
            <a:endParaRPr lang="nl-NL" sz="2200" dirty="0"/>
          </a:p>
          <a:p>
            <a:r>
              <a:rPr lang="nl-NL" sz="2200" dirty="0"/>
              <a:t>Inspecteer enkel wat langsrijdt </a:t>
            </a:r>
            <a:r>
              <a:rPr lang="nl-NL" sz="2200" dirty="0" err="1"/>
              <a:t>vs</a:t>
            </a:r>
            <a:r>
              <a:rPr lang="nl-NL" sz="2200" dirty="0"/>
              <a:t> digitale opvolging na overtreding op straat</a:t>
            </a:r>
          </a:p>
          <a:p>
            <a:endParaRPr lang="nl-NL" sz="2200" dirty="0"/>
          </a:p>
          <a:p>
            <a:r>
              <a:rPr lang="nl-NL" sz="2200" dirty="0"/>
              <a:t>Hypothetische interventies testen: herkenbaarheid ‘toegelaten taxiorganisaties’ op straat</a:t>
            </a:r>
          </a:p>
        </p:txBody>
      </p:sp>
      <p:sp>
        <p:nvSpPr>
          <p:cNvPr id="3" name="Titel 2">
            <a:extLst>
              <a:ext uri="{FF2B5EF4-FFF2-40B4-BE49-F238E27FC236}">
                <a16:creationId xmlns:a16="http://schemas.microsoft.com/office/drawing/2014/main" id="{497F564D-8022-4AB3-B6B6-7FF3F050370C}"/>
              </a:ext>
            </a:extLst>
          </p:cNvPr>
          <p:cNvSpPr>
            <a:spLocks noGrp="1"/>
          </p:cNvSpPr>
          <p:nvPr>
            <p:ph type="title"/>
          </p:nvPr>
        </p:nvSpPr>
        <p:spPr>
          <a:xfrm>
            <a:off x="1390650" y="1052513"/>
            <a:ext cx="10167938" cy="948047"/>
          </a:xfrm>
        </p:spPr>
        <p:txBody>
          <a:bodyPr/>
          <a:lstStyle/>
          <a:p>
            <a:r>
              <a:rPr lang="nl-NL" dirty="0"/>
              <a:t>Strategieën</a:t>
            </a:r>
          </a:p>
        </p:txBody>
      </p:sp>
      <p:sp>
        <p:nvSpPr>
          <p:cNvPr id="4" name="Tijdelijke aanduiding voor dianummer 3">
            <a:extLst>
              <a:ext uri="{FF2B5EF4-FFF2-40B4-BE49-F238E27FC236}">
                <a16:creationId xmlns:a16="http://schemas.microsoft.com/office/drawing/2014/main" id="{B6BD27E1-557F-4F01-A988-6D007124B560}"/>
              </a:ext>
            </a:extLst>
          </p:cNvPr>
          <p:cNvSpPr>
            <a:spLocks noGrp="1"/>
          </p:cNvSpPr>
          <p:nvPr>
            <p:ph type="sldNum" sz="quarter" idx="12"/>
          </p:nvPr>
        </p:nvSpPr>
        <p:spPr/>
        <p:txBody>
          <a:bodyPr/>
          <a:lstStyle/>
          <a:p>
            <a:fld id="{10A0A6AF-03C5-477E-939A-E28F7E7F05EA}" type="slidenum">
              <a:rPr lang="nl-NL" smtClean="0"/>
              <a:pPr/>
              <a:t>13</a:t>
            </a:fld>
            <a:endParaRPr lang="nl-NL" dirty="0"/>
          </a:p>
        </p:txBody>
      </p:sp>
      <p:sp>
        <p:nvSpPr>
          <p:cNvPr id="5" name="Tijdelijke aanduiding voor voettekst 4">
            <a:extLst>
              <a:ext uri="{FF2B5EF4-FFF2-40B4-BE49-F238E27FC236}">
                <a16:creationId xmlns:a16="http://schemas.microsoft.com/office/drawing/2014/main" id="{41003749-FB62-4D65-8074-73D2FB248D77}"/>
              </a:ext>
            </a:extLst>
          </p:cNvPr>
          <p:cNvSpPr>
            <a:spLocks noGrp="1"/>
          </p:cNvSpPr>
          <p:nvPr>
            <p:ph type="ftr" sz="quarter" idx="3"/>
          </p:nvPr>
        </p:nvSpPr>
        <p:spPr/>
        <p:txBody>
          <a:bodyPr/>
          <a:lstStyle/>
          <a:p>
            <a:fld id="{16A3CE9D-FB2B-49E3-B471-A7E48324FFB0}" type="datetime4">
              <a:rPr lang="nl-NL" smtClean="0"/>
              <a:pPr/>
              <a:t>1 november 2023</a:t>
            </a:fld>
            <a:r>
              <a:rPr lang="en-US" dirty="0"/>
              <a:t> | Dag van het </a:t>
            </a:r>
            <a:r>
              <a:rPr lang="en-US" dirty="0" err="1"/>
              <a:t>Gedrag</a:t>
            </a:r>
            <a:endParaRPr lang="nl-NL" dirty="0"/>
          </a:p>
        </p:txBody>
      </p:sp>
      <p:pic>
        <p:nvPicPr>
          <p:cNvPr id="6" name="Graphic 5" descr="Klembord met effen opvulling">
            <a:extLst>
              <a:ext uri="{FF2B5EF4-FFF2-40B4-BE49-F238E27FC236}">
                <a16:creationId xmlns:a16="http://schemas.microsoft.com/office/drawing/2014/main" id="{EB942264-3178-4145-9916-2A8001E364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173" y="939249"/>
            <a:ext cx="790477" cy="790477"/>
          </a:xfrm>
          <a:prstGeom prst="rect">
            <a:avLst/>
          </a:prstGeom>
        </p:spPr>
      </p:pic>
      <p:pic>
        <p:nvPicPr>
          <p:cNvPr id="7" name="Tijdelijke aanduiding voor afbeelding 7" descr="Een taxiteken">
            <a:extLst>
              <a:ext uri="{FF2B5EF4-FFF2-40B4-BE49-F238E27FC236}">
                <a16:creationId xmlns:a16="http://schemas.microsoft.com/office/drawing/2014/main" id="{709E0488-3B80-4350-B870-7E7BC9863E84}"/>
              </a:ext>
            </a:extLst>
          </p:cNvPr>
          <p:cNvPicPr>
            <a:picLocks noGrp="1" noChangeAspect="1"/>
          </p:cNvPicPr>
          <p:nvPr/>
        </p:nvPicPr>
        <p:blipFill>
          <a:blip r:embed="rId5" cstate="print">
            <a:extLst>
              <a:ext uri="{28A0092B-C50C-407E-A947-70E740481C1C}">
                <a14:useLocalDpi xmlns:a14="http://schemas.microsoft.com/office/drawing/2010/main" val="0"/>
              </a:ext>
            </a:extLst>
          </a:blip>
          <a:srcRect l="20338" r="20338"/>
          <a:stretch>
            <a:fillRect/>
          </a:stretch>
        </p:blipFill>
        <p:spPr>
          <a:xfrm>
            <a:off x="6095288" y="0"/>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pic>
    </p:spTree>
    <p:extLst>
      <p:ext uri="{BB962C8B-B14F-4D97-AF65-F5344CB8AC3E}">
        <p14:creationId xmlns:p14="http://schemas.microsoft.com/office/powerpoint/2010/main" val="70752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A2B98C-5528-4F0A-B8A1-62C30E6D4069}"/>
              </a:ext>
            </a:extLst>
          </p:cNvPr>
          <p:cNvSpPr>
            <a:spLocks noGrp="1"/>
          </p:cNvSpPr>
          <p:nvPr>
            <p:ph type="title"/>
          </p:nvPr>
        </p:nvSpPr>
        <p:spPr>
          <a:xfrm>
            <a:off x="635000" y="1052513"/>
            <a:ext cx="10923588" cy="948047"/>
          </a:xfrm>
        </p:spPr>
        <p:txBody>
          <a:bodyPr anchor="t">
            <a:normAutofit/>
          </a:bodyPr>
          <a:lstStyle/>
          <a:p>
            <a:r>
              <a:rPr lang="nl-NL" dirty="0"/>
              <a:t>Resultaten	</a:t>
            </a:r>
          </a:p>
        </p:txBody>
      </p:sp>
      <p:sp>
        <p:nvSpPr>
          <p:cNvPr id="4" name="Tijdelijke aanduiding voor dianummer 3">
            <a:extLst>
              <a:ext uri="{FF2B5EF4-FFF2-40B4-BE49-F238E27FC236}">
                <a16:creationId xmlns:a16="http://schemas.microsoft.com/office/drawing/2014/main" id="{346D9522-9912-49C6-9FCD-22517EA1B845}"/>
              </a:ext>
            </a:extLst>
          </p:cNvPr>
          <p:cNvSpPr>
            <a:spLocks noGrp="1"/>
          </p:cNvSpPr>
          <p:nvPr>
            <p:ph type="sldNum" sz="quarter" idx="12"/>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14</a:t>
            </a:fld>
            <a:endParaRPr lang="nl-NL"/>
          </a:p>
        </p:txBody>
      </p:sp>
      <p:sp>
        <p:nvSpPr>
          <p:cNvPr id="5" name="Tijdelijke aanduiding voor voettekst 4">
            <a:extLst>
              <a:ext uri="{FF2B5EF4-FFF2-40B4-BE49-F238E27FC236}">
                <a16:creationId xmlns:a16="http://schemas.microsoft.com/office/drawing/2014/main" id="{5CED522D-81BD-4DDA-A7AA-5E264A88D9D9}"/>
              </a:ext>
            </a:extLst>
          </p:cNvPr>
          <p:cNvSpPr>
            <a:spLocks noGrp="1"/>
          </p:cNvSpPr>
          <p:nvPr>
            <p:ph type="ftr" sz="quarter" idx="3"/>
          </p:nvPr>
        </p:nvSpPr>
        <p:spPr>
          <a:xfrm>
            <a:off x="635000" y="6221413"/>
            <a:ext cx="5003800" cy="322075"/>
          </a:xfrm>
        </p:spPr>
        <p:txBody>
          <a:bodyPr anchor="b">
            <a:normAutofit/>
          </a:bodyPr>
          <a:lstStyle/>
          <a:p>
            <a:pPr>
              <a:spcAft>
                <a:spcPts val="600"/>
              </a:spcAft>
            </a:pPr>
            <a:fld id="{16A3CE9D-FB2B-49E3-B471-A7E48324FFB0}" type="datetime4">
              <a:rPr lang="nl-NL" smtClean="0"/>
              <a:pPr>
                <a:spcAft>
                  <a:spcPts val="600"/>
                </a:spcAft>
              </a:pPr>
              <a:t>1 november 2023</a:t>
            </a:fld>
            <a:r>
              <a:rPr lang="en-US" dirty="0"/>
              <a:t> | Dag van het </a:t>
            </a:r>
            <a:r>
              <a:rPr lang="en-US" dirty="0" err="1"/>
              <a:t>Gedrag</a:t>
            </a:r>
            <a:endParaRPr lang="nl-NL" dirty="0"/>
          </a:p>
        </p:txBody>
      </p:sp>
      <p:pic>
        <p:nvPicPr>
          <p:cNvPr id="9" name="Graphic 8" descr="Oog met effen opvulling">
            <a:extLst>
              <a:ext uri="{FF2B5EF4-FFF2-40B4-BE49-F238E27FC236}">
                <a16:creationId xmlns:a16="http://schemas.microsoft.com/office/drawing/2014/main" id="{6EBD4DF4-05C3-4940-B299-5AC6E94C83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2973" y="1808326"/>
            <a:ext cx="773787" cy="773787"/>
          </a:xfrm>
          <a:prstGeom prst="rect">
            <a:avLst/>
          </a:prstGeom>
        </p:spPr>
      </p:pic>
      <p:pic>
        <p:nvPicPr>
          <p:cNvPr id="11" name="Graphic 10" descr="Vergrootglas met effen opvulling">
            <a:extLst>
              <a:ext uri="{FF2B5EF4-FFF2-40B4-BE49-F238E27FC236}">
                <a16:creationId xmlns:a16="http://schemas.microsoft.com/office/drawing/2014/main" id="{D41AEBFD-C15D-498E-B95D-7AA6A6FCD6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12975" y="3115207"/>
            <a:ext cx="773787" cy="773787"/>
          </a:xfrm>
          <a:prstGeom prst="rect">
            <a:avLst/>
          </a:prstGeom>
        </p:spPr>
      </p:pic>
      <p:pic>
        <p:nvPicPr>
          <p:cNvPr id="13" name="Graphic 12" descr="Gebruikers met effen opvulling">
            <a:extLst>
              <a:ext uri="{FF2B5EF4-FFF2-40B4-BE49-F238E27FC236}">
                <a16:creationId xmlns:a16="http://schemas.microsoft.com/office/drawing/2014/main" id="{DA723E85-A9BC-44DB-A454-A3D818636D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12972" y="4275888"/>
            <a:ext cx="773787" cy="773787"/>
          </a:xfrm>
          <a:prstGeom prst="rect">
            <a:avLst/>
          </a:prstGeom>
        </p:spPr>
      </p:pic>
      <p:pic>
        <p:nvPicPr>
          <p:cNvPr id="15" name="Graphic 14" descr="Staafdiagram met effen opvulling">
            <a:extLst>
              <a:ext uri="{FF2B5EF4-FFF2-40B4-BE49-F238E27FC236}">
                <a16:creationId xmlns:a16="http://schemas.microsoft.com/office/drawing/2014/main" id="{36F33234-B714-4C02-927B-1C49790A31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12972" y="5390535"/>
            <a:ext cx="773787" cy="773787"/>
          </a:xfrm>
          <a:prstGeom prst="rect">
            <a:avLst/>
          </a:prstGeom>
        </p:spPr>
      </p:pic>
      <p:sp>
        <p:nvSpPr>
          <p:cNvPr id="16" name="Tijdelijke aanduiding voor inhoud 15">
            <a:extLst>
              <a:ext uri="{FF2B5EF4-FFF2-40B4-BE49-F238E27FC236}">
                <a16:creationId xmlns:a16="http://schemas.microsoft.com/office/drawing/2014/main" id="{C4F0A968-AD67-4351-99A3-7D3907114B5E}"/>
              </a:ext>
            </a:extLst>
          </p:cNvPr>
          <p:cNvSpPr>
            <a:spLocks noGrp="1"/>
          </p:cNvSpPr>
          <p:nvPr>
            <p:ph idx="1"/>
          </p:nvPr>
        </p:nvSpPr>
        <p:spPr>
          <a:xfrm>
            <a:off x="2314354" y="1839433"/>
            <a:ext cx="9244234" cy="4381980"/>
          </a:xfrm>
        </p:spPr>
        <p:txBody>
          <a:bodyPr numCol="1">
            <a:normAutofit fontScale="92500" lnSpcReduction="20000"/>
          </a:bodyPr>
          <a:lstStyle/>
          <a:p>
            <a:pPr marL="0" lvl="0" indent="0">
              <a:lnSpc>
                <a:spcPct val="100000"/>
              </a:lnSpc>
              <a:buNone/>
            </a:pPr>
            <a:r>
              <a:rPr lang="nl-NL" dirty="0"/>
              <a:t>Preventie is het dominante mechanisme, waardoor meer digitale inspectie altijd leidt tot betere resultaten (want hogere zichtbaarheid)</a:t>
            </a:r>
          </a:p>
          <a:p>
            <a:pPr marL="0" lvl="0" indent="0">
              <a:lnSpc>
                <a:spcPct val="100000"/>
              </a:lnSpc>
              <a:buNone/>
            </a:pPr>
            <a:endParaRPr lang="en-US" dirty="0"/>
          </a:p>
          <a:p>
            <a:pPr marL="0" lvl="0" indent="0">
              <a:lnSpc>
                <a:spcPct val="100000"/>
              </a:lnSpc>
              <a:buNone/>
            </a:pPr>
            <a:r>
              <a:rPr lang="nl-NL" dirty="0"/>
              <a:t>Digitale opvolging heeft alleen zin als je op straat enigszins kan selecteren, anders is het effect miniem</a:t>
            </a:r>
          </a:p>
          <a:p>
            <a:pPr marL="0" lvl="0" indent="0">
              <a:lnSpc>
                <a:spcPct val="100000"/>
              </a:lnSpc>
              <a:buNone/>
            </a:pPr>
            <a:endParaRPr lang="en-US" dirty="0"/>
          </a:p>
          <a:p>
            <a:pPr marL="0" lvl="0" indent="0">
              <a:lnSpc>
                <a:spcPct val="100000"/>
              </a:lnSpc>
              <a:buNone/>
            </a:pPr>
            <a:r>
              <a:rPr lang="nl-NL" dirty="0"/>
              <a:t>Beide uitkomsten gelden voor alle 3 de verschillende populaties van ‘types’ taxichauffeurs</a:t>
            </a:r>
          </a:p>
          <a:p>
            <a:pPr marL="0" lvl="0" indent="0">
              <a:lnSpc>
                <a:spcPct val="100000"/>
              </a:lnSpc>
              <a:buNone/>
            </a:pPr>
            <a:endParaRPr lang="en-US" dirty="0"/>
          </a:p>
          <a:p>
            <a:pPr marL="0" lvl="0" indent="0">
              <a:lnSpc>
                <a:spcPct val="100000"/>
              </a:lnSpc>
              <a:buNone/>
            </a:pPr>
            <a:r>
              <a:rPr lang="nl-NL" dirty="0"/>
              <a:t>Welke factoren het meest bepalend zijn voor de naleving verschilt wel per populatie</a:t>
            </a:r>
            <a:endParaRPr lang="en-US" dirty="0"/>
          </a:p>
        </p:txBody>
      </p:sp>
    </p:spTree>
    <p:extLst>
      <p:ext uri="{BB962C8B-B14F-4D97-AF65-F5344CB8AC3E}">
        <p14:creationId xmlns:p14="http://schemas.microsoft.com/office/powerpoint/2010/main" val="38993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E8A8843-CB72-4A91-B750-055B52850CCF}"/>
              </a:ext>
            </a:extLst>
          </p:cNvPr>
          <p:cNvSpPr>
            <a:spLocks noGrp="1"/>
          </p:cNvSpPr>
          <p:nvPr>
            <p:ph type="title"/>
          </p:nvPr>
        </p:nvSpPr>
        <p:spPr>
          <a:xfrm>
            <a:off x="635000" y="1052513"/>
            <a:ext cx="10923588" cy="948047"/>
          </a:xfrm>
        </p:spPr>
        <p:txBody>
          <a:bodyPr anchor="t">
            <a:normAutofit/>
          </a:bodyPr>
          <a:lstStyle/>
          <a:p>
            <a:r>
              <a:rPr lang="nl-NL" dirty="0"/>
              <a:t>Wat hebben we geleerd?</a:t>
            </a:r>
          </a:p>
        </p:txBody>
      </p:sp>
      <p:sp>
        <p:nvSpPr>
          <p:cNvPr id="4" name="Tijdelijke aanduiding voor dianummer 3">
            <a:extLst>
              <a:ext uri="{FF2B5EF4-FFF2-40B4-BE49-F238E27FC236}">
                <a16:creationId xmlns:a16="http://schemas.microsoft.com/office/drawing/2014/main" id="{ADA07B7D-98CB-4F15-90DD-4817E480EAB0}"/>
              </a:ext>
            </a:extLst>
          </p:cNvPr>
          <p:cNvSpPr>
            <a:spLocks noGrp="1"/>
          </p:cNvSpPr>
          <p:nvPr>
            <p:ph type="sldNum" sz="quarter" idx="12"/>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15</a:t>
            </a:fld>
            <a:endParaRPr lang="nl-NL"/>
          </a:p>
        </p:txBody>
      </p:sp>
      <p:sp>
        <p:nvSpPr>
          <p:cNvPr id="5" name="Tijdelijke aanduiding voor voettekst 4">
            <a:extLst>
              <a:ext uri="{FF2B5EF4-FFF2-40B4-BE49-F238E27FC236}">
                <a16:creationId xmlns:a16="http://schemas.microsoft.com/office/drawing/2014/main" id="{53E30BB6-2397-45F9-983F-B886DD5789EC}"/>
              </a:ext>
            </a:extLst>
          </p:cNvPr>
          <p:cNvSpPr>
            <a:spLocks noGrp="1"/>
          </p:cNvSpPr>
          <p:nvPr>
            <p:ph type="ftr" sz="quarter" idx="3"/>
          </p:nvPr>
        </p:nvSpPr>
        <p:spPr>
          <a:xfrm>
            <a:off x="635000" y="6221413"/>
            <a:ext cx="5003800" cy="322075"/>
          </a:xfrm>
        </p:spPr>
        <p:txBody>
          <a:bodyPr anchor="b">
            <a:normAutofit/>
          </a:bodyPr>
          <a:lstStyle/>
          <a:p>
            <a:pPr>
              <a:spcAft>
                <a:spcPts val="600"/>
              </a:spcAft>
            </a:pPr>
            <a:fld id="{16A3CE9D-FB2B-49E3-B471-A7E48324FFB0}" type="datetime4">
              <a:rPr lang="nl-NL" smtClean="0"/>
              <a:pPr>
                <a:spcAft>
                  <a:spcPts val="600"/>
                </a:spcAft>
              </a:pPr>
              <a:t>1 november 2023</a:t>
            </a:fld>
            <a:r>
              <a:rPr lang="en-US" dirty="0"/>
              <a:t> | Dag van het </a:t>
            </a:r>
            <a:r>
              <a:rPr lang="en-US" dirty="0" err="1"/>
              <a:t>Gedrag</a:t>
            </a:r>
            <a:endParaRPr lang="nl-NL" dirty="0"/>
          </a:p>
        </p:txBody>
      </p:sp>
      <p:graphicFrame>
        <p:nvGraphicFramePr>
          <p:cNvPr id="10" name="Tijdelijke aanduiding voor inhoud 7">
            <a:extLst>
              <a:ext uri="{FF2B5EF4-FFF2-40B4-BE49-F238E27FC236}">
                <a16:creationId xmlns:a16="http://schemas.microsoft.com/office/drawing/2014/main" id="{1BDF5969-82F5-3752-9934-24C394E96C24}"/>
              </a:ext>
            </a:extLst>
          </p:cNvPr>
          <p:cNvGraphicFramePr>
            <a:graphicFrameLocks noGrp="1"/>
          </p:cNvGraphicFramePr>
          <p:nvPr>
            <p:ph idx="1"/>
          </p:nvPr>
        </p:nvGraphicFramePr>
        <p:xfrm>
          <a:off x="634999" y="1140624"/>
          <a:ext cx="10954745" cy="3931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hthoek: afgeronde hoeken 8">
            <a:extLst>
              <a:ext uri="{FF2B5EF4-FFF2-40B4-BE49-F238E27FC236}">
                <a16:creationId xmlns:a16="http://schemas.microsoft.com/office/drawing/2014/main" id="{D210BCEA-22FB-86CC-2F0E-C059E5493CF1}"/>
              </a:ext>
            </a:extLst>
          </p:cNvPr>
          <p:cNvSpPr/>
          <p:nvPr/>
        </p:nvSpPr>
        <p:spPr>
          <a:xfrm>
            <a:off x="634206" y="3888948"/>
            <a:ext cx="10923588" cy="1310605"/>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18" name="Groep 17">
            <a:extLst>
              <a:ext uri="{FF2B5EF4-FFF2-40B4-BE49-F238E27FC236}">
                <a16:creationId xmlns:a16="http://schemas.microsoft.com/office/drawing/2014/main" id="{5AEF7E3F-FDFD-760E-A589-87C20682557B}"/>
              </a:ext>
            </a:extLst>
          </p:cNvPr>
          <p:cNvGrpSpPr/>
          <p:nvPr/>
        </p:nvGrpSpPr>
        <p:grpSpPr>
          <a:xfrm>
            <a:off x="996461" y="3767762"/>
            <a:ext cx="10679724" cy="1567679"/>
            <a:chOff x="996461" y="4761797"/>
            <a:chExt cx="10679724" cy="1179578"/>
          </a:xfrm>
        </p:grpSpPr>
        <p:pic>
          <p:nvPicPr>
            <p:cNvPr id="14" name="Graphic 13" descr="Ongelijke weegschaal met effen opvulling">
              <a:extLst>
                <a:ext uri="{FF2B5EF4-FFF2-40B4-BE49-F238E27FC236}">
                  <a16:creationId xmlns:a16="http://schemas.microsoft.com/office/drawing/2014/main" id="{9E6B3F8E-EB15-8885-06CC-253067BD98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6461" y="4989757"/>
              <a:ext cx="733669" cy="733669"/>
            </a:xfrm>
            <a:prstGeom prst="rect">
              <a:avLst/>
            </a:prstGeom>
          </p:spPr>
        </p:pic>
        <p:grpSp>
          <p:nvGrpSpPr>
            <p:cNvPr id="15" name="Groep 14">
              <a:extLst>
                <a:ext uri="{FF2B5EF4-FFF2-40B4-BE49-F238E27FC236}">
                  <a16:creationId xmlns:a16="http://schemas.microsoft.com/office/drawing/2014/main" id="{EB3CDC2C-790F-B8E2-7D26-05AF88997EB3}"/>
                </a:ext>
              </a:extLst>
            </p:cNvPr>
            <p:cNvGrpSpPr/>
            <p:nvPr/>
          </p:nvGrpSpPr>
          <p:grpSpPr>
            <a:xfrm>
              <a:off x="1995347" y="4761797"/>
              <a:ext cx="9680838" cy="1179578"/>
              <a:chOff x="1362413" y="2113411"/>
              <a:chExt cx="9680838" cy="1179578"/>
            </a:xfrm>
          </p:grpSpPr>
          <p:sp>
            <p:nvSpPr>
              <p:cNvPr id="16" name="Rechthoek 15">
                <a:extLst>
                  <a:ext uri="{FF2B5EF4-FFF2-40B4-BE49-F238E27FC236}">
                    <a16:creationId xmlns:a16="http://schemas.microsoft.com/office/drawing/2014/main" id="{E684AEA5-61C8-A906-9FA5-FA9E1DC1F3D2}"/>
                  </a:ext>
                </a:extLst>
              </p:cNvPr>
              <p:cNvSpPr/>
              <p:nvPr/>
            </p:nvSpPr>
            <p:spPr>
              <a:xfrm>
                <a:off x="1362413" y="2113411"/>
                <a:ext cx="9561174" cy="11795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Tekstvak 16">
                <a:extLst>
                  <a:ext uri="{FF2B5EF4-FFF2-40B4-BE49-F238E27FC236}">
                    <a16:creationId xmlns:a16="http://schemas.microsoft.com/office/drawing/2014/main" id="{E6528B31-EC23-9D53-9E75-988437C57C8B}"/>
                  </a:ext>
                </a:extLst>
              </p:cNvPr>
              <p:cNvSpPr txBox="1"/>
              <p:nvPr/>
            </p:nvSpPr>
            <p:spPr>
              <a:xfrm>
                <a:off x="1362413" y="2113411"/>
                <a:ext cx="9680838" cy="11795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4839" tIns="124839" rIns="124839" bIns="124839" numCol="1" spcCol="1270" anchor="ctr" anchorCtr="0">
                <a:noAutofit/>
              </a:bodyPr>
              <a:lstStyle/>
              <a:p>
                <a:pPr lvl="0">
                  <a:lnSpc>
                    <a:spcPct val="100000"/>
                  </a:lnSpc>
                </a:pPr>
                <a:r>
                  <a:rPr lang="nl-NL" sz="2300" dirty="0"/>
                  <a:t>Inzichten ABM vooral interessant voor strategisch niveau, maar expertise van inspecteurs nodig om het model te bouwen: wat krijgen ze daarvoor terug in hun operationele werk?</a:t>
                </a:r>
                <a:endParaRPr lang="en-US" sz="2300" dirty="0"/>
              </a:p>
            </p:txBody>
          </p:sp>
        </p:grpSp>
      </p:grpSp>
      <p:sp>
        <p:nvSpPr>
          <p:cNvPr id="2" name="Rechthoek: afgeronde hoeken 1">
            <a:extLst>
              <a:ext uri="{FF2B5EF4-FFF2-40B4-BE49-F238E27FC236}">
                <a16:creationId xmlns:a16="http://schemas.microsoft.com/office/drawing/2014/main" id="{4761FA89-393B-041B-C790-89C87702DEB8}"/>
              </a:ext>
            </a:extLst>
          </p:cNvPr>
          <p:cNvSpPr/>
          <p:nvPr/>
        </p:nvSpPr>
        <p:spPr>
          <a:xfrm>
            <a:off x="654402" y="5341342"/>
            <a:ext cx="10923588" cy="922886"/>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8" name="Groep 7">
            <a:extLst>
              <a:ext uri="{FF2B5EF4-FFF2-40B4-BE49-F238E27FC236}">
                <a16:creationId xmlns:a16="http://schemas.microsoft.com/office/drawing/2014/main" id="{0CADC64E-B39C-474E-AAE1-F73A81A04C84}"/>
              </a:ext>
            </a:extLst>
          </p:cNvPr>
          <p:cNvGrpSpPr/>
          <p:nvPr/>
        </p:nvGrpSpPr>
        <p:grpSpPr>
          <a:xfrm>
            <a:off x="2015543" y="5220155"/>
            <a:ext cx="9680838" cy="1567679"/>
            <a:chOff x="1362413" y="2113411"/>
            <a:chExt cx="9680838" cy="1179578"/>
          </a:xfrm>
        </p:grpSpPr>
        <p:sp>
          <p:nvSpPr>
            <p:cNvPr id="11" name="Rechthoek 10">
              <a:extLst>
                <a:ext uri="{FF2B5EF4-FFF2-40B4-BE49-F238E27FC236}">
                  <a16:creationId xmlns:a16="http://schemas.microsoft.com/office/drawing/2014/main" id="{F2D5046A-5E7A-7431-C23C-CE5664DE16D1}"/>
                </a:ext>
              </a:extLst>
            </p:cNvPr>
            <p:cNvSpPr/>
            <p:nvPr/>
          </p:nvSpPr>
          <p:spPr>
            <a:xfrm>
              <a:off x="1362413" y="2113411"/>
              <a:ext cx="9561174" cy="11795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Tekstvak 11">
              <a:extLst>
                <a:ext uri="{FF2B5EF4-FFF2-40B4-BE49-F238E27FC236}">
                  <a16:creationId xmlns:a16="http://schemas.microsoft.com/office/drawing/2014/main" id="{98B6478D-15E7-52D4-91B8-284118B98AA9}"/>
                </a:ext>
              </a:extLst>
            </p:cNvPr>
            <p:cNvSpPr txBox="1"/>
            <p:nvPr/>
          </p:nvSpPr>
          <p:spPr>
            <a:xfrm>
              <a:off x="1362413" y="2233543"/>
              <a:ext cx="9680838" cy="6654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4839" tIns="124839" rIns="124839" bIns="124839" numCol="1" spcCol="1270" anchor="ctr" anchorCtr="0">
              <a:noAutofit/>
            </a:bodyPr>
            <a:lstStyle/>
            <a:p>
              <a:pPr lvl="0">
                <a:lnSpc>
                  <a:spcPct val="100000"/>
                </a:lnSpc>
              </a:pPr>
              <a:r>
                <a:rPr lang="nl-NL" sz="2300" dirty="0"/>
                <a:t>Het voeren van een gesprek over hoe het werk gedaan wordt en de impact van (onbewuste) aannames is al winst</a:t>
              </a:r>
              <a:endParaRPr lang="en-US" sz="2300" dirty="0"/>
            </a:p>
          </p:txBody>
        </p:sp>
      </p:grpSp>
      <p:pic>
        <p:nvPicPr>
          <p:cNvPr id="19" name="Graphic 18" descr="Vergadering met effen opvulling">
            <a:extLst>
              <a:ext uri="{FF2B5EF4-FFF2-40B4-BE49-F238E27FC236}">
                <a16:creationId xmlns:a16="http://schemas.microsoft.com/office/drawing/2014/main" id="{92D48DD9-98B9-1784-50D0-AFBB7508F3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6461" y="5381330"/>
            <a:ext cx="795712" cy="795712"/>
          </a:xfrm>
          <a:prstGeom prst="rect">
            <a:avLst/>
          </a:prstGeom>
        </p:spPr>
      </p:pic>
    </p:spTree>
    <p:extLst>
      <p:ext uri="{BB962C8B-B14F-4D97-AF65-F5344CB8AC3E}">
        <p14:creationId xmlns:p14="http://schemas.microsoft.com/office/powerpoint/2010/main" val="334632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52003FE-8F56-8592-109F-7620D3258BCD}"/>
              </a:ext>
            </a:extLst>
          </p:cNvPr>
          <p:cNvSpPr>
            <a:spLocks noGrp="1"/>
          </p:cNvSpPr>
          <p:nvPr>
            <p:ph type="body" sz="quarter" idx="16"/>
          </p:nvPr>
        </p:nvSpPr>
        <p:spPr>
          <a:xfrm>
            <a:off x="634999" y="2665379"/>
            <a:ext cx="5284787" cy="3141421"/>
          </a:xfrm>
        </p:spPr>
        <p:txBody>
          <a:bodyPr>
            <a:normAutofit/>
          </a:bodyPr>
          <a:lstStyle/>
          <a:p>
            <a:r>
              <a:rPr lang="nl-NL" dirty="0"/>
              <a:t>Zijn er vragen?</a:t>
            </a:r>
          </a:p>
          <a:p>
            <a:r>
              <a:rPr lang="nl-NL" dirty="0"/>
              <a:t>Hoe zou je dit zelf in willen / kunnen zetten in je werk?</a:t>
            </a:r>
          </a:p>
          <a:p>
            <a:r>
              <a:rPr lang="nl-NL" dirty="0"/>
              <a:t>Wat neem je mee uit deze sessie?</a:t>
            </a:r>
          </a:p>
        </p:txBody>
      </p:sp>
      <p:sp>
        <p:nvSpPr>
          <p:cNvPr id="3" name="Titel 2">
            <a:extLst>
              <a:ext uri="{FF2B5EF4-FFF2-40B4-BE49-F238E27FC236}">
                <a16:creationId xmlns:a16="http://schemas.microsoft.com/office/drawing/2014/main" id="{6D3F4A87-4A5B-AA12-1C25-9C8F447F4EE2}"/>
              </a:ext>
            </a:extLst>
          </p:cNvPr>
          <p:cNvSpPr>
            <a:spLocks noGrp="1"/>
          </p:cNvSpPr>
          <p:nvPr>
            <p:ph type="title"/>
          </p:nvPr>
        </p:nvSpPr>
        <p:spPr>
          <a:xfrm>
            <a:off x="635000" y="1051200"/>
            <a:ext cx="5003800" cy="948047"/>
          </a:xfrm>
        </p:spPr>
        <p:txBody>
          <a:bodyPr anchor="t">
            <a:normAutofit fontScale="90000"/>
          </a:bodyPr>
          <a:lstStyle/>
          <a:p>
            <a:r>
              <a:rPr lang="nl-NL" dirty="0"/>
              <a:t>Dank voor jullie aandacht!</a:t>
            </a:r>
          </a:p>
        </p:txBody>
      </p:sp>
      <p:sp>
        <p:nvSpPr>
          <p:cNvPr id="4" name="Tijdelijke aanduiding voor dianummer 3">
            <a:extLst>
              <a:ext uri="{FF2B5EF4-FFF2-40B4-BE49-F238E27FC236}">
                <a16:creationId xmlns:a16="http://schemas.microsoft.com/office/drawing/2014/main" id="{AC8E5140-BBAC-57F8-D716-702F5B97442F}"/>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16</a:t>
            </a:fld>
            <a:endParaRPr lang="nl-NL"/>
          </a:p>
        </p:txBody>
      </p:sp>
      <p:pic>
        <p:nvPicPr>
          <p:cNvPr id="6" name="Afbeelding 5" descr="Persoon met een idee">
            <a:extLst>
              <a:ext uri="{FF2B5EF4-FFF2-40B4-BE49-F238E27FC236}">
                <a16:creationId xmlns:a16="http://schemas.microsoft.com/office/drawing/2014/main" id="{9B6F23DA-98D9-E8FF-C9A2-1F23733627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59" r="14120" b="-1"/>
          <a:stretch/>
        </p:blipFill>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noFill/>
        </p:spPr>
      </p:pic>
    </p:spTree>
    <p:extLst>
      <p:ext uri="{BB962C8B-B14F-4D97-AF65-F5344CB8AC3E}">
        <p14:creationId xmlns:p14="http://schemas.microsoft.com/office/powerpoint/2010/main" val="212745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8AA6E602-5878-2F52-30A6-16882C880783}"/>
              </a:ext>
            </a:extLst>
          </p:cNvPr>
          <p:cNvSpPr>
            <a:spLocks noGrp="1"/>
          </p:cNvSpPr>
          <p:nvPr>
            <p:ph type="title"/>
          </p:nvPr>
        </p:nvSpPr>
        <p:spPr>
          <a:xfrm>
            <a:off x="634205" y="3888000"/>
            <a:ext cx="5004595" cy="2333413"/>
          </a:xfrm>
        </p:spPr>
        <p:txBody>
          <a:bodyPr anchor="t">
            <a:normAutofit/>
          </a:bodyPr>
          <a:lstStyle/>
          <a:p>
            <a:r>
              <a:rPr lang="en-US" dirty="0" err="1"/>
              <a:t>Aan</a:t>
            </a:r>
            <a:r>
              <a:rPr lang="en-US" dirty="0"/>
              <a:t> het </a:t>
            </a:r>
            <a:r>
              <a:rPr lang="en-US" dirty="0" err="1"/>
              <a:t>einde</a:t>
            </a:r>
            <a:r>
              <a:rPr lang="en-US" dirty="0"/>
              <a:t> van </a:t>
            </a:r>
            <a:r>
              <a:rPr lang="en-US" dirty="0" err="1"/>
              <a:t>deze</a:t>
            </a:r>
            <a:r>
              <a:rPr lang="en-US" dirty="0"/>
              <a:t> </a:t>
            </a:r>
            <a:r>
              <a:rPr lang="en-US" dirty="0" err="1"/>
              <a:t>sessie</a:t>
            </a:r>
            <a:r>
              <a:rPr lang="en-US" dirty="0"/>
              <a:t>...</a:t>
            </a:r>
            <a:endParaRPr lang="nl-NL" dirty="0"/>
          </a:p>
        </p:txBody>
      </p:sp>
      <p:sp>
        <p:nvSpPr>
          <p:cNvPr id="9" name="Tijdelijke aanduiding voor tekst 8">
            <a:extLst>
              <a:ext uri="{FF2B5EF4-FFF2-40B4-BE49-F238E27FC236}">
                <a16:creationId xmlns:a16="http://schemas.microsoft.com/office/drawing/2014/main" id="{DCF6EF92-3A41-513A-8686-7A2E97B2000B}"/>
              </a:ext>
            </a:extLst>
          </p:cNvPr>
          <p:cNvSpPr>
            <a:spLocks noGrp="1"/>
          </p:cNvSpPr>
          <p:nvPr>
            <p:ph type="body" sz="quarter" idx="13"/>
          </p:nvPr>
        </p:nvSpPr>
        <p:spPr>
          <a:xfrm>
            <a:off x="5854791" y="3888000"/>
            <a:ext cx="5703797" cy="2333413"/>
          </a:xfrm>
        </p:spPr>
        <p:txBody>
          <a:bodyPr anchor="t">
            <a:normAutofit/>
          </a:bodyPr>
          <a:lstStyle/>
          <a:p>
            <a:pPr marL="342900" indent="-342900">
              <a:buClr>
                <a:schemeClr val="tx1"/>
              </a:buClr>
              <a:buFont typeface="+mj-lt"/>
              <a:buAutoNum type="arabicParenR"/>
            </a:pPr>
            <a:r>
              <a:rPr lang="nl-NL" sz="1300" dirty="0"/>
              <a:t>Weet je wat “</a:t>
            </a:r>
            <a:r>
              <a:rPr lang="nl-NL" sz="1300" i="1" dirty="0"/>
              <a:t>agent-</a:t>
            </a:r>
            <a:r>
              <a:rPr lang="nl-NL" sz="1300" i="1" dirty="0" err="1"/>
              <a:t>based</a:t>
            </a:r>
            <a:r>
              <a:rPr lang="nl-NL" sz="1300" i="1" dirty="0"/>
              <a:t> </a:t>
            </a:r>
            <a:r>
              <a:rPr lang="nl-NL" sz="1300" i="1" dirty="0" err="1"/>
              <a:t>modeling</a:t>
            </a:r>
            <a:r>
              <a:rPr lang="nl-NL" sz="1300" dirty="0"/>
              <a:t>” is en wat het ons biedt</a:t>
            </a:r>
          </a:p>
          <a:p>
            <a:pPr marL="342900" indent="-342900">
              <a:buClr>
                <a:schemeClr val="tx1"/>
              </a:buClr>
              <a:buFont typeface="+mj-lt"/>
              <a:buAutoNum type="arabicParenR"/>
            </a:pPr>
            <a:r>
              <a:rPr lang="nl-NL" sz="1300" dirty="0"/>
              <a:t>Heb je geëxperimenteerd met een digitale gedragssimulatie </a:t>
            </a:r>
            <a:r>
              <a:rPr lang="nl-NL" sz="1300" dirty="0" err="1"/>
              <a:t>adhv</a:t>
            </a:r>
            <a:r>
              <a:rPr lang="nl-NL" sz="1300" dirty="0"/>
              <a:t> het </a:t>
            </a:r>
            <a:r>
              <a:rPr lang="nl-NL" sz="1300" i="1" dirty="0" err="1"/>
              <a:t>prisoners</a:t>
            </a:r>
            <a:r>
              <a:rPr lang="nl-NL" sz="1300" i="1" dirty="0"/>
              <a:t> dilemma</a:t>
            </a:r>
          </a:p>
          <a:p>
            <a:pPr marL="342900" indent="-342900">
              <a:buClr>
                <a:schemeClr val="tx1"/>
              </a:buClr>
              <a:buFont typeface="+mj-lt"/>
              <a:buAutoNum type="arabicParenR"/>
            </a:pPr>
            <a:r>
              <a:rPr lang="nl-NL" sz="1300" dirty="0"/>
              <a:t>Heb je nagedacht over mogelijke toepassing in jouw werkveld</a:t>
            </a:r>
          </a:p>
        </p:txBody>
      </p:sp>
      <p:sp>
        <p:nvSpPr>
          <p:cNvPr id="4" name="Tijdelijke aanduiding voor dianummer 3">
            <a:extLst>
              <a:ext uri="{FF2B5EF4-FFF2-40B4-BE49-F238E27FC236}">
                <a16:creationId xmlns:a16="http://schemas.microsoft.com/office/drawing/2014/main" id="{C427CDDC-422D-8C6F-8D89-7542521B1305}"/>
              </a:ext>
            </a:extLst>
          </p:cNvPr>
          <p:cNvSpPr>
            <a:spLocks noGrp="1"/>
          </p:cNvSpPr>
          <p:nvPr>
            <p:ph type="sldNum" sz="quarter" idx="1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2</a:t>
            </a:fld>
            <a:endParaRPr lang="nl-NL" dirty="0"/>
          </a:p>
        </p:txBody>
      </p:sp>
      <p:sp>
        <p:nvSpPr>
          <p:cNvPr id="7" name="Tijdelijke aanduiding voor voettekst 6">
            <a:extLst>
              <a:ext uri="{FF2B5EF4-FFF2-40B4-BE49-F238E27FC236}">
                <a16:creationId xmlns:a16="http://schemas.microsoft.com/office/drawing/2014/main" id="{781EF1B8-4F5C-C539-C2D2-50E3DB722063}"/>
              </a:ext>
            </a:extLst>
          </p:cNvPr>
          <p:cNvSpPr>
            <a:spLocks noGrp="1"/>
          </p:cNvSpPr>
          <p:nvPr>
            <p:ph type="ftr" sz="quarter" idx="3"/>
          </p:nvPr>
        </p:nvSpPr>
        <p:spPr>
          <a:xfrm>
            <a:off x="635000" y="6221413"/>
            <a:ext cx="5003800" cy="322075"/>
          </a:xfrm>
        </p:spPr>
        <p:txBody>
          <a:bodyPr anchor="b">
            <a:normAutofit/>
          </a:bodyPr>
          <a:lstStyle/>
          <a:p>
            <a:pPr>
              <a:spcAft>
                <a:spcPts val="600"/>
              </a:spcAft>
            </a:pPr>
            <a:fld id="{16A3CE9D-FB2B-49E3-B471-A7E48324FFB0}" type="datetime4">
              <a:rPr lang="nl-NL" smtClean="0"/>
              <a:pPr>
                <a:spcAft>
                  <a:spcPts val="600"/>
                </a:spcAft>
              </a:pPr>
              <a:t>1 november 2023</a:t>
            </a:fld>
            <a:r>
              <a:rPr lang="en-US" dirty="0"/>
              <a:t> | Dag van het </a:t>
            </a:r>
            <a:r>
              <a:rPr lang="en-US" dirty="0" err="1"/>
              <a:t>Gedrag</a:t>
            </a:r>
            <a:endParaRPr lang="nl-NL" dirty="0"/>
          </a:p>
        </p:txBody>
      </p:sp>
      <p:pic>
        <p:nvPicPr>
          <p:cNvPr id="6" name="Tijdelijke aanduiding voor afbeelding 5" descr="Afbeelding met persoon, kleding, hemel, Menselijk gezicht&#10;&#10;Automatisch gegenereerde beschrijving">
            <a:extLst>
              <a:ext uri="{FF2B5EF4-FFF2-40B4-BE49-F238E27FC236}">
                <a16:creationId xmlns:a16="http://schemas.microsoft.com/office/drawing/2014/main" id="{FB3F9611-47ED-0C82-6210-BD7AE7E82E6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8558" b="41465"/>
          <a:stretch/>
        </p:blipFill>
        <p:spPr>
          <a:xfrm>
            <a:off x="20" y="10"/>
            <a:ext cx="12191980" cy="3427403"/>
          </a:xfrm>
          <a:noFill/>
        </p:spPr>
      </p:pic>
    </p:spTree>
    <p:extLst>
      <p:ext uri="{BB962C8B-B14F-4D97-AF65-F5344CB8AC3E}">
        <p14:creationId xmlns:p14="http://schemas.microsoft.com/office/powerpoint/2010/main" val="3899351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BC69739-C3A2-6AC7-9AFE-652B7BD0F1E2}"/>
              </a:ext>
            </a:extLst>
          </p:cNvPr>
          <p:cNvSpPr>
            <a:spLocks noGrp="1"/>
          </p:cNvSpPr>
          <p:nvPr>
            <p:ph type="title"/>
          </p:nvPr>
        </p:nvSpPr>
        <p:spPr/>
        <p:txBody>
          <a:bodyPr/>
          <a:lstStyle/>
          <a:p>
            <a:r>
              <a:rPr lang="en-US" dirty="0"/>
              <a:t>Programma</a:t>
            </a:r>
            <a:br>
              <a:rPr lang="en-US" dirty="0"/>
            </a:br>
            <a:r>
              <a:rPr lang="en-US" sz="3200" dirty="0" err="1"/>
              <a:t>Interactieve</a:t>
            </a:r>
            <a:r>
              <a:rPr lang="en-US" sz="3200" dirty="0"/>
              <a:t> workshop</a:t>
            </a:r>
            <a:endParaRPr lang="nl-NL" dirty="0"/>
          </a:p>
        </p:txBody>
      </p:sp>
      <p:sp>
        <p:nvSpPr>
          <p:cNvPr id="14" name="Tijdelijke aanduiding voor tekst 13">
            <a:extLst>
              <a:ext uri="{FF2B5EF4-FFF2-40B4-BE49-F238E27FC236}">
                <a16:creationId xmlns:a16="http://schemas.microsoft.com/office/drawing/2014/main" id="{819552FA-A962-AA59-8AB2-FE9761878F24}"/>
              </a:ext>
            </a:extLst>
          </p:cNvPr>
          <p:cNvSpPr>
            <a:spLocks noGrp="1"/>
          </p:cNvSpPr>
          <p:nvPr>
            <p:ph type="body" sz="quarter" idx="15"/>
          </p:nvPr>
        </p:nvSpPr>
        <p:spPr>
          <a:xfrm>
            <a:off x="7622769" y="916926"/>
            <a:ext cx="3766856" cy="817562"/>
          </a:xfrm>
        </p:spPr>
        <p:txBody>
          <a:bodyPr/>
          <a:lstStyle/>
          <a:p>
            <a:r>
              <a:rPr lang="en-US" dirty="0" err="1"/>
              <a:t>Inleiding</a:t>
            </a:r>
            <a:r>
              <a:rPr lang="en-US" dirty="0"/>
              <a:t> </a:t>
            </a:r>
            <a:r>
              <a:rPr lang="en-US" dirty="0" err="1"/>
              <a:t>simulaties</a:t>
            </a:r>
            <a:r>
              <a:rPr lang="en-US" dirty="0"/>
              <a:t> </a:t>
            </a:r>
            <a:r>
              <a:rPr lang="en-US" sz="1200" dirty="0"/>
              <a:t>(10 min)</a:t>
            </a:r>
            <a:endParaRPr lang="nl-NL" sz="1200" dirty="0"/>
          </a:p>
        </p:txBody>
      </p:sp>
      <p:sp>
        <p:nvSpPr>
          <p:cNvPr id="15" name="Tijdelijke aanduiding voor tekst 14">
            <a:extLst>
              <a:ext uri="{FF2B5EF4-FFF2-40B4-BE49-F238E27FC236}">
                <a16:creationId xmlns:a16="http://schemas.microsoft.com/office/drawing/2014/main" id="{C1ECCF4A-C867-4207-0D7D-5A0B0AB78EE9}"/>
              </a:ext>
            </a:extLst>
          </p:cNvPr>
          <p:cNvSpPr>
            <a:spLocks noGrp="1"/>
          </p:cNvSpPr>
          <p:nvPr>
            <p:ph type="body" sz="quarter" idx="16"/>
          </p:nvPr>
        </p:nvSpPr>
        <p:spPr>
          <a:xfrm>
            <a:off x="7622769" y="2061911"/>
            <a:ext cx="3766856" cy="817562"/>
          </a:xfrm>
        </p:spPr>
        <p:txBody>
          <a:bodyPr/>
          <a:lstStyle/>
          <a:p>
            <a:r>
              <a:rPr lang="en-US" dirty="0"/>
              <a:t>Wat </a:t>
            </a:r>
            <a:r>
              <a:rPr lang="en-US" dirty="0" err="1"/>
              <a:t>gaan</a:t>
            </a:r>
            <a:r>
              <a:rPr lang="en-US" dirty="0"/>
              <a:t> </a:t>
            </a:r>
            <a:r>
              <a:rPr lang="en-US" dirty="0" err="1"/>
              <a:t>wij</a:t>
            </a:r>
            <a:r>
              <a:rPr lang="en-US" dirty="0"/>
              <a:t> </a:t>
            </a:r>
            <a:r>
              <a:rPr lang="en-US" dirty="0" err="1"/>
              <a:t>doen</a:t>
            </a:r>
            <a:r>
              <a:rPr lang="en-US" dirty="0"/>
              <a:t> </a:t>
            </a:r>
            <a:r>
              <a:rPr lang="en-US" sz="1200" dirty="0"/>
              <a:t>(5 min)</a:t>
            </a:r>
            <a:endParaRPr lang="nl-NL" sz="1200" dirty="0"/>
          </a:p>
        </p:txBody>
      </p:sp>
      <p:sp>
        <p:nvSpPr>
          <p:cNvPr id="16" name="Tijdelijke aanduiding voor tekst 15">
            <a:extLst>
              <a:ext uri="{FF2B5EF4-FFF2-40B4-BE49-F238E27FC236}">
                <a16:creationId xmlns:a16="http://schemas.microsoft.com/office/drawing/2014/main" id="{D54DC028-E46A-81C1-D58E-4AD664E54620}"/>
              </a:ext>
            </a:extLst>
          </p:cNvPr>
          <p:cNvSpPr>
            <a:spLocks noGrp="1"/>
          </p:cNvSpPr>
          <p:nvPr>
            <p:ph type="body" sz="quarter" idx="17"/>
          </p:nvPr>
        </p:nvSpPr>
        <p:spPr>
          <a:xfrm>
            <a:off x="7622768" y="3211200"/>
            <a:ext cx="4400269" cy="817562"/>
          </a:xfrm>
        </p:spPr>
        <p:txBody>
          <a:bodyPr/>
          <a:lstStyle/>
          <a:p>
            <a:r>
              <a:rPr lang="en-US" dirty="0" err="1"/>
              <a:t>Simuleren</a:t>
            </a:r>
            <a:r>
              <a:rPr lang="en-US" dirty="0"/>
              <a:t>/</a:t>
            </a:r>
            <a:r>
              <a:rPr lang="en-US" dirty="0" err="1"/>
              <a:t>spelen</a:t>
            </a:r>
            <a:r>
              <a:rPr lang="en-US" dirty="0"/>
              <a:t> in </a:t>
            </a:r>
            <a:r>
              <a:rPr lang="en-US" dirty="0" err="1"/>
              <a:t>groepjes</a:t>
            </a:r>
            <a:r>
              <a:rPr lang="en-US" dirty="0"/>
              <a:t>! </a:t>
            </a:r>
            <a:r>
              <a:rPr lang="en-US" sz="1200" dirty="0"/>
              <a:t>(25 min) </a:t>
            </a:r>
            <a:endParaRPr lang="nl-NL" sz="1200" dirty="0"/>
          </a:p>
        </p:txBody>
      </p:sp>
      <p:sp>
        <p:nvSpPr>
          <p:cNvPr id="17" name="Tijdelijke aanduiding voor tekst 16">
            <a:extLst>
              <a:ext uri="{FF2B5EF4-FFF2-40B4-BE49-F238E27FC236}">
                <a16:creationId xmlns:a16="http://schemas.microsoft.com/office/drawing/2014/main" id="{82849876-046C-8B9E-8481-8E7CABAEB942}"/>
              </a:ext>
            </a:extLst>
          </p:cNvPr>
          <p:cNvSpPr>
            <a:spLocks noGrp="1"/>
          </p:cNvSpPr>
          <p:nvPr>
            <p:ph type="body" sz="quarter" idx="18"/>
          </p:nvPr>
        </p:nvSpPr>
        <p:spPr>
          <a:xfrm>
            <a:off x="7622769" y="4352400"/>
            <a:ext cx="3766856" cy="817562"/>
          </a:xfrm>
        </p:spPr>
        <p:txBody>
          <a:bodyPr/>
          <a:lstStyle/>
          <a:p>
            <a:r>
              <a:rPr lang="en-US" dirty="0" err="1"/>
              <a:t>Brug</a:t>
            </a:r>
            <a:r>
              <a:rPr lang="en-US" dirty="0"/>
              <a:t> </a:t>
            </a:r>
            <a:r>
              <a:rPr lang="en-US" dirty="0" err="1"/>
              <a:t>naar</a:t>
            </a:r>
            <a:r>
              <a:rPr lang="en-US" dirty="0"/>
              <a:t> </a:t>
            </a:r>
            <a:r>
              <a:rPr lang="en-US" dirty="0" err="1"/>
              <a:t>praktijk</a:t>
            </a:r>
            <a:r>
              <a:rPr lang="en-US" dirty="0"/>
              <a:t> </a:t>
            </a:r>
            <a:r>
              <a:rPr lang="en-US" sz="1200" dirty="0"/>
              <a:t>(15 min)</a:t>
            </a:r>
            <a:endParaRPr lang="nl-NL" sz="1200" dirty="0"/>
          </a:p>
        </p:txBody>
      </p:sp>
      <p:sp>
        <p:nvSpPr>
          <p:cNvPr id="4" name="Tijdelijke aanduiding voor dianummer 3">
            <a:extLst>
              <a:ext uri="{FF2B5EF4-FFF2-40B4-BE49-F238E27FC236}">
                <a16:creationId xmlns:a16="http://schemas.microsoft.com/office/drawing/2014/main" id="{265DCE74-638D-25DB-ED7C-38222BF6464B}"/>
              </a:ext>
            </a:extLst>
          </p:cNvPr>
          <p:cNvSpPr>
            <a:spLocks noGrp="1"/>
          </p:cNvSpPr>
          <p:nvPr>
            <p:ph type="sldNum" sz="quarter" idx="22"/>
          </p:nvPr>
        </p:nvSpPr>
        <p:spPr/>
        <p:txBody>
          <a:bodyPr/>
          <a:lstStyle/>
          <a:p>
            <a:fld id="{10A0A6AF-03C5-477E-939A-E28F7E7F05EA}" type="slidenum">
              <a:rPr lang="nl-NL" smtClean="0"/>
              <a:pPr/>
              <a:t>3</a:t>
            </a:fld>
            <a:endParaRPr lang="nl-NL" dirty="0"/>
          </a:p>
        </p:txBody>
      </p:sp>
      <p:sp>
        <p:nvSpPr>
          <p:cNvPr id="9" name="Tijdelijke aanduiding voor tekst 8">
            <a:extLst>
              <a:ext uri="{FF2B5EF4-FFF2-40B4-BE49-F238E27FC236}">
                <a16:creationId xmlns:a16="http://schemas.microsoft.com/office/drawing/2014/main" id="{CC2899BA-C96A-F027-9A8F-910D4ED1D96F}"/>
              </a:ext>
            </a:extLst>
          </p:cNvPr>
          <p:cNvSpPr>
            <a:spLocks noGrp="1"/>
          </p:cNvSpPr>
          <p:nvPr>
            <p:ph type="body" sz="quarter" idx="10"/>
          </p:nvPr>
        </p:nvSpPr>
        <p:spPr>
          <a:xfrm>
            <a:off x="6100676" y="998445"/>
            <a:ext cx="1373005" cy="817563"/>
          </a:xfrm>
        </p:spPr>
        <p:txBody>
          <a:bodyPr/>
          <a:lstStyle/>
          <a:p>
            <a:r>
              <a:rPr lang="en-US" dirty="0"/>
              <a:t>1</a:t>
            </a:r>
            <a:endParaRPr lang="nl-NL" dirty="0"/>
          </a:p>
        </p:txBody>
      </p:sp>
      <p:sp>
        <p:nvSpPr>
          <p:cNvPr id="10" name="Tijdelijke aanduiding voor tekst 9">
            <a:extLst>
              <a:ext uri="{FF2B5EF4-FFF2-40B4-BE49-F238E27FC236}">
                <a16:creationId xmlns:a16="http://schemas.microsoft.com/office/drawing/2014/main" id="{16DA45AE-F297-2C71-378C-5E5D3D400CEA}"/>
              </a:ext>
            </a:extLst>
          </p:cNvPr>
          <p:cNvSpPr>
            <a:spLocks noGrp="1"/>
          </p:cNvSpPr>
          <p:nvPr>
            <p:ph type="body" sz="quarter" idx="11"/>
          </p:nvPr>
        </p:nvSpPr>
        <p:spPr>
          <a:xfrm>
            <a:off x="6100676" y="2143674"/>
            <a:ext cx="1373005" cy="817563"/>
          </a:xfrm>
        </p:spPr>
        <p:txBody>
          <a:bodyPr/>
          <a:lstStyle/>
          <a:p>
            <a:r>
              <a:rPr lang="en-US" dirty="0"/>
              <a:t>2</a:t>
            </a:r>
            <a:endParaRPr lang="nl-NL" dirty="0"/>
          </a:p>
        </p:txBody>
      </p:sp>
      <p:sp>
        <p:nvSpPr>
          <p:cNvPr id="11" name="Tijdelijke aanduiding voor tekst 10">
            <a:extLst>
              <a:ext uri="{FF2B5EF4-FFF2-40B4-BE49-F238E27FC236}">
                <a16:creationId xmlns:a16="http://schemas.microsoft.com/office/drawing/2014/main" id="{389ACAB3-6849-0937-DFD7-7D61230D9268}"/>
              </a:ext>
            </a:extLst>
          </p:cNvPr>
          <p:cNvSpPr>
            <a:spLocks noGrp="1"/>
          </p:cNvSpPr>
          <p:nvPr>
            <p:ph type="body" sz="quarter" idx="12"/>
          </p:nvPr>
        </p:nvSpPr>
        <p:spPr>
          <a:xfrm>
            <a:off x="6100676" y="3288903"/>
            <a:ext cx="1373005" cy="817563"/>
          </a:xfrm>
        </p:spPr>
        <p:txBody>
          <a:bodyPr/>
          <a:lstStyle/>
          <a:p>
            <a:r>
              <a:rPr lang="en-US" dirty="0"/>
              <a:t>3</a:t>
            </a:r>
            <a:endParaRPr lang="nl-NL" dirty="0"/>
          </a:p>
        </p:txBody>
      </p:sp>
      <p:sp>
        <p:nvSpPr>
          <p:cNvPr id="12" name="Tijdelijke aanduiding voor tekst 11">
            <a:extLst>
              <a:ext uri="{FF2B5EF4-FFF2-40B4-BE49-F238E27FC236}">
                <a16:creationId xmlns:a16="http://schemas.microsoft.com/office/drawing/2014/main" id="{334A0792-C110-6197-A647-99E5B78585F6}"/>
              </a:ext>
            </a:extLst>
          </p:cNvPr>
          <p:cNvSpPr>
            <a:spLocks noGrp="1"/>
          </p:cNvSpPr>
          <p:nvPr>
            <p:ph type="body" sz="quarter" idx="13"/>
          </p:nvPr>
        </p:nvSpPr>
        <p:spPr>
          <a:xfrm>
            <a:off x="6100676" y="4434132"/>
            <a:ext cx="1373005" cy="817563"/>
          </a:xfrm>
        </p:spPr>
        <p:txBody>
          <a:bodyPr/>
          <a:lstStyle/>
          <a:p>
            <a:r>
              <a:rPr lang="en-US" dirty="0"/>
              <a:t>4</a:t>
            </a:r>
            <a:endParaRPr lang="nl-NL" dirty="0"/>
          </a:p>
        </p:txBody>
      </p:sp>
      <p:sp>
        <p:nvSpPr>
          <p:cNvPr id="7" name="Tijdelijke aanduiding voor voettekst 6">
            <a:extLst>
              <a:ext uri="{FF2B5EF4-FFF2-40B4-BE49-F238E27FC236}">
                <a16:creationId xmlns:a16="http://schemas.microsoft.com/office/drawing/2014/main" id="{AE6FB9A9-2A04-529D-C474-030448B20E72}"/>
              </a:ext>
            </a:extLst>
          </p:cNvPr>
          <p:cNvSpPr>
            <a:spLocks noGrp="1"/>
          </p:cNvSpPr>
          <p:nvPr>
            <p:ph type="ftr" sz="quarter" idx="3"/>
          </p:nvPr>
        </p:nvSpPr>
        <p:spPr/>
        <p:txBody>
          <a:bodyPr/>
          <a:lstStyle/>
          <a:p>
            <a:fld id="{16A3CE9D-FB2B-49E3-B471-A7E48324FFB0}" type="datetime4">
              <a:rPr lang="nl-NL" smtClean="0"/>
              <a:pPr/>
              <a:t>1 november 2023</a:t>
            </a:fld>
            <a:r>
              <a:rPr lang="en-US" dirty="0"/>
              <a:t> | Dag van het </a:t>
            </a:r>
            <a:r>
              <a:rPr lang="en-US" dirty="0" err="1"/>
              <a:t>Gedrag</a:t>
            </a:r>
            <a:endParaRPr lang="nl-NL" dirty="0"/>
          </a:p>
        </p:txBody>
      </p:sp>
    </p:spTree>
    <p:extLst>
      <p:ext uri="{BB962C8B-B14F-4D97-AF65-F5344CB8AC3E}">
        <p14:creationId xmlns:p14="http://schemas.microsoft.com/office/powerpoint/2010/main" val="1827953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D4945F-9AF9-106C-43DA-E7AA3F7D1B68}"/>
              </a:ext>
            </a:extLst>
          </p:cNvPr>
          <p:cNvSpPr>
            <a:spLocks noGrp="1"/>
          </p:cNvSpPr>
          <p:nvPr>
            <p:ph type="title"/>
          </p:nvPr>
        </p:nvSpPr>
        <p:spPr>
          <a:xfrm>
            <a:off x="635000" y="1052513"/>
            <a:ext cx="5003800" cy="948047"/>
          </a:xfrm>
        </p:spPr>
        <p:txBody>
          <a:bodyPr anchor="t">
            <a:normAutofit/>
          </a:bodyPr>
          <a:lstStyle/>
          <a:p>
            <a:r>
              <a:rPr lang="nl-NL" sz="3100" dirty="0"/>
              <a:t>Wat zijn sociale simulaties?</a:t>
            </a:r>
          </a:p>
        </p:txBody>
      </p:sp>
      <p:sp>
        <p:nvSpPr>
          <p:cNvPr id="5" name="Tijdelijke aanduiding voor voettekst 4">
            <a:extLst>
              <a:ext uri="{FF2B5EF4-FFF2-40B4-BE49-F238E27FC236}">
                <a16:creationId xmlns:a16="http://schemas.microsoft.com/office/drawing/2014/main" id="{FA9729DB-AC43-E700-6E72-40E024B2D6E8}"/>
              </a:ext>
            </a:extLst>
          </p:cNvPr>
          <p:cNvSpPr>
            <a:spLocks noGrp="1"/>
          </p:cNvSpPr>
          <p:nvPr>
            <p:ph type="ftr" sz="quarter" idx="3"/>
          </p:nvPr>
        </p:nvSpPr>
        <p:spPr>
          <a:xfrm>
            <a:off x="635000" y="6221413"/>
            <a:ext cx="5003800" cy="322075"/>
          </a:xfrm>
        </p:spPr>
        <p:txBody>
          <a:bodyPr anchor="b">
            <a:normAutofit/>
          </a:bodyPr>
          <a:lstStyle/>
          <a:p>
            <a:pPr>
              <a:spcAft>
                <a:spcPts val="600"/>
              </a:spcAft>
            </a:pPr>
            <a:fld id="{16A3CE9D-FB2B-49E3-B471-A7E48324FFB0}" type="datetime4">
              <a:rPr lang="nl-NL" smtClean="0"/>
              <a:pPr>
                <a:spcAft>
                  <a:spcPts val="600"/>
                </a:spcAft>
              </a:pPr>
              <a:t>1 november 2023</a:t>
            </a:fld>
            <a:r>
              <a:rPr lang="en-US" dirty="0"/>
              <a:t> | Dag van het </a:t>
            </a:r>
            <a:r>
              <a:rPr lang="en-US" dirty="0" err="1"/>
              <a:t>Gedrag</a:t>
            </a:r>
            <a:endParaRPr lang="nl-NL" dirty="0"/>
          </a:p>
        </p:txBody>
      </p:sp>
      <p:sp>
        <p:nvSpPr>
          <p:cNvPr id="4" name="Tijdelijke aanduiding voor dianummer 3">
            <a:extLst>
              <a:ext uri="{FF2B5EF4-FFF2-40B4-BE49-F238E27FC236}">
                <a16:creationId xmlns:a16="http://schemas.microsoft.com/office/drawing/2014/main" id="{CD7DEC0D-94A4-68E7-1A80-47FE8A5CC2F9}"/>
              </a:ext>
            </a:extLst>
          </p:cNvPr>
          <p:cNvSpPr>
            <a:spLocks noGrp="1"/>
          </p:cNvSpPr>
          <p:nvPr>
            <p:ph type="sldNum" sz="quarter" idx="25"/>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4</a:t>
            </a:fld>
            <a:endParaRPr lang="nl-NL" dirty="0"/>
          </a:p>
        </p:txBody>
      </p:sp>
      <p:cxnSp>
        <p:nvCxnSpPr>
          <p:cNvPr id="23" name="Rechte verbindingslijn met pijl 22">
            <a:extLst>
              <a:ext uri="{FF2B5EF4-FFF2-40B4-BE49-F238E27FC236}">
                <a16:creationId xmlns:a16="http://schemas.microsoft.com/office/drawing/2014/main" id="{9EB6D034-4E79-16EF-7549-B342F29D2496}"/>
              </a:ext>
            </a:extLst>
          </p:cNvPr>
          <p:cNvCxnSpPr/>
          <p:nvPr/>
        </p:nvCxnSpPr>
        <p:spPr>
          <a:xfrm>
            <a:off x="2432806" y="3438161"/>
            <a:ext cx="8763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72B4C2F2-48DA-E71D-3DFD-E4AC2B389D12}"/>
              </a:ext>
            </a:extLst>
          </p:cNvPr>
          <p:cNvCxnSpPr>
            <a:cxnSpLocks/>
          </p:cNvCxnSpPr>
          <p:nvPr/>
        </p:nvCxnSpPr>
        <p:spPr>
          <a:xfrm>
            <a:off x="2884143" y="3529015"/>
            <a:ext cx="0" cy="554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6713BD1D-74AE-09C5-3B1C-503E21D7045D}"/>
              </a:ext>
            </a:extLst>
          </p:cNvPr>
          <p:cNvCxnSpPr/>
          <p:nvPr/>
        </p:nvCxnSpPr>
        <p:spPr>
          <a:xfrm>
            <a:off x="3608043" y="4795108"/>
            <a:ext cx="8763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Graphic 29" descr="Klok">
            <a:extLst>
              <a:ext uri="{FF2B5EF4-FFF2-40B4-BE49-F238E27FC236}">
                <a16:creationId xmlns:a16="http://schemas.microsoft.com/office/drawing/2014/main" id="{A05140E9-C6F0-6EAD-118C-ABC01EC0C5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7081" y="1454586"/>
            <a:ext cx="1273269" cy="1273269"/>
          </a:xfrm>
          <a:prstGeom prst="rect">
            <a:avLst/>
          </a:prstGeom>
        </p:spPr>
      </p:pic>
      <p:grpSp>
        <p:nvGrpSpPr>
          <p:cNvPr id="95" name="Groep 94">
            <a:extLst>
              <a:ext uri="{FF2B5EF4-FFF2-40B4-BE49-F238E27FC236}">
                <a16:creationId xmlns:a16="http://schemas.microsoft.com/office/drawing/2014/main" id="{3ED2C761-BCEA-0F7A-4C89-B37548C06391}"/>
              </a:ext>
            </a:extLst>
          </p:cNvPr>
          <p:cNvGrpSpPr/>
          <p:nvPr/>
        </p:nvGrpSpPr>
        <p:grpSpPr>
          <a:xfrm>
            <a:off x="3467366" y="2809434"/>
            <a:ext cx="1210408" cy="1219200"/>
            <a:chOff x="3467366" y="2809434"/>
            <a:chExt cx="1210408" cy="1219200"/>
          </a:xfrm>
        </p:grpSpPr>
        <p:sp>
          <p:nvSpPr>
            <p:cNvPr id="20" name="Ovaal 19">
              <a:extLst>
                <a:ext uri="{FF2B5EF4-FFF2-40B4-BE49-F238E27FC236}">
                  <a16:creationId xmlns:a16="http://schemas.microsoft.com/office/drawing/2014/main" id="{ED3A9158-43DD-6455-E20B-7DA07555026B}"/>
                </a:ext>
              </a:extLst>
            </p:cNvPr>
            <p:cNvSpPr/>
            <p:nvPr/>
          </p:nvSpPr>
          <p:spPr>
            <a:xfrm>
              <a:off x="3467366" y="2809434"/>
              <a:ext cx="1210408"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3" name="Graphic 42" descr="Politie">
              <a:extLst>
                <a:ext uri="{FF2B5EF4-FFF2-40B4-BE49-F238E27FC236}">
                  <a16:creationId xmlns:a16="http://schemas.microsoft.com/office/drawing/2014/main" id="{42F3C2C0-4022-7C5D-2D9C-416AA13821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34562" y="3100153"/>
              <a:ext cx="676016" cy="676016"/>
            </a:xfrm>
            <a:prstGeom prst="rect">
              <a:avLst/>
            </a:prstGeom>
          </p:spPr>
        </p:pic>
      </p:grpSp>
      <p:grpSp>
        <p:nvGrpSpPr>
          <p:cNvPr id="96" name="Groep 95">
            <a:extLst>
              <a:ext uri="{FF2B5EF4-FFF2-40B4-BE49-F238E27FC236}">
                <a16:creationId xmlns:a16="http://schemas.microsoft.com/office/drawing/2014/main" id="{854D29F9-C15E-9E67-DED5-0D48C69D982C}"/>
              </a:ext>
            </a:extLst>
          </p:cNvPr>
          <p:cNvGrpSpPr/>
          <p:nvPr/>
        </p:nvGrpSpPr>
        <p:grpSpPr>
          <a:xfrm>
            <a:off x="2263115" y="4145018"/>
            <a:ext cx="1237925" cy="1219200"/>
            <a:chOff x="2263115" y="4145018"/>
            <a:chExt cx="1237925" cy="1219200"/>
          </a:xfrm>
        </p:grpSpPr>
        <p:sp>
          <p:nvSpPr>
            <p:cNvPr id="21" name="Ovaal 20">
              <a:extLst>
                <a:ext uri="{FF2B5EF4-FFF2-40B4-BE49-F238E27FC236}">
                  <a16:creationId xmlns:a16="http://schemas.microsoft.com/office/drawing/2014/main" id="{5BA55474-7340-1CC1-908B-03CBEA778BA9}"/>
                </a:ext>
              </a:extLst>
            </p:cNvPr>
            <p:cNvSpPr/>
            <p:nvPr/>
          </p:nvSpPr>
          <p:spPr>
            <a:xfrm>
              <a:off x="2288862" y="4145018"/>
              <a:ext cx="1210408"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4" name="Graphic 43" descr="Gebruiker">
              <a:extLst>
                <a:ext uri="{FF2B5EF4-FFF2-40B4-BE49-F238E27FC236}">
                  <a16:creationId xmlns:a16="http://schemas.microsoft.com/office/drawing/2014/main" id="{DBA61C9F-67E8-96FB-8211-4A8E3520BE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63115" y="4399757"/>
              <a:ext cx="664418" cy="664418"/>
            </a:xfrm>
            <a:prstGeom prst="rect">
              <a:avLst/>
            </a:prstGeom>
          </p:spPr>
        </p:pic>
        <p:pic>
          <p:nvPicPr>
            <p:cNvPr id="45" name="Graphic 44" descr="Sluiten">
              <a:extLst>
                <a:ext uri="{FF2B5EF4-FFF2-40B4-BE49-F238E27FC236}">
                  <a16:creationId xmlns:a16="http://schemas.microsoft.com/office/drawing/2014/main" id="{EC57837C-7A57-CC26-E181-92DCCE826E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35034" y="4664492"/>
              <a:ext cx="472857" cy="472857"/>
            </a:xfrm>
            <a:prstGeom prst="rect">
              <a:avLst/>
            </a:prstGeom>
          </p:spPr>
        </p:pic>
        <p:pic>
          <p:nvPicPr>
            <p:cNvPr id="46" name="Graphic 45" descr="Politie">
              <a:extLst>
                <a:ext uri="{FF2B5EF4-FFF2-40B4-BE49-F238E27FC236}">
                  <a16:creationId xmlns:a16="http://schemas.microsoft.com/office/drawing/2014/main" id="{16D3E5A3-6F2F-26AF-E04E-0A6009349A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5024" y="4398606"/>
              <a:ext cx="676016" cy="676016"/>
            </a:xfrm>
            <a:prstGeom prst="rect">
              <a:avLst/>
            </a:prstGeom>
          </p:spPr>
        </p:pic>
      </p:grpSp>
      <p:grpSp>
        <p:nvGrpSpPr>
          <p:cNvPr id="97" name="Groep 96">
            <a:extLst>
              <a:ext uri="{FF2B5EF4-FFF2-40B4-BE49-F238E27FC236}">
                <a16:creationId xmlns:a16="http://schemas.microsoft.com/office/drawing/2014/main" id="{571DBCAE-3847-B716-A4BD-C45F9BAB6BD5}"/>
              </a:ext>
            </a:extLst>
          </p:cNvPr>
          <p:cNvGrpSpPr/>
          <p:nvPr/>
        </p:nvGrpSpPr>
        <p:grpSpPr>
          <a:xfrm>
            <a:off x="4565066" y="4412325"/>
            <a:ext cx="783811" cy="702575"/>
            <a:chOff x="4565066" y="4412325"/>
            <a:chExt cx="783811" cy="702575"/>
          </a:xfrm>
        </p:grpSpPr>
        <p:pic>
          <p:nvPicPr>
            <p:cNvPr id="47" name="Graphic 46" descr="Gebruiker">
              <a:extLst>
                <a:ext uri="{FF2B5EF4-FFF2-40B4-BE49-F238E27FC236}">
                  <a16:creationId xmlns:a16="http://schemas.microsoft.com/office/drawing/2014/main" id="{1EEA8FBD-61D0-AC2D-DD0D-2A5C3E545D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65066" y="4412325"/>
              <a:ext cx="664418" cy="664418"/>
            </a:xfrm>
            <a:prstGeom prst="rect">
              <a:avLst/>
            </a:prstGeom>
          </p:spPr>
        </p:pic>
        <p:pic>
          <p:nvPicPr>
            <p:cNvPr id="48" name="Graphic 47" descr="Vinkje">
              <a:extLst>
                <a:ext uri="{FF2B5EF4-FFF2-40B4-BE49-F238E27FC236}">
                  <a16:creationId xmlns:a16="http://schemas.microsoft.com/office/drawing/2014/main" id="{89ADE7D7-1308-71B5-6B8E-856D24F988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04797" y="4670820"/>
              <a:ext cx="444080" cy="444080"/>
            </a:xfrm>
            <a:prstGeom prst="rect">
              <a:avLst/>
            </a:prstGeom>
          </p:spPr>
        </p:pic>
      </p:grpSp>
      <p:grpSp>
        <p:nvGrpSpPr>
          <p:cNvPr id="94" name="Groep 93">
            <a:extLst>
              <a:ext uri="{FF2B5EF4-FFF2-40B4-BE49-F238E27FC236}">
                <a16:creationId xmlns:a16="http://schemas.microsoft.com/office/drawing/2014/main" id="{CEA49EA0-CB96-4BCD-E7E6-4D8DCB4A9F4D}"/>
              </a:ext>
            </a:extLst>
          </p:cNvPr>
          <p:cNvGrpSpPr/>
          <p:nvPr/>
        </p:nvGrpSpPr>
        <p:grpSpPr>
          <a:xfrm>
            <a:off x="709516" y="2810975"/>
            <a:ext cx="1606058" cy="1606059"/>
            <a:chOff x="709516" y="2810975"/>
            <a:chExt cx="1606058" cy="1606059"/>
          </a:xfrm>
        </p:grpSpPr>
        <p:sp>
          <p:nvSpPr>
            <p:cNvPr id="19" name="Ovaal 18">
              <a:extLst>
                <a:ext uri="{FF2B5EF4-FFF2-40B4-BE49-F238E27FC236}">
                  <a16:creationId xmlns:a16="http://schemas.microsoft.com/office/drawing/2014/main" id="{E2D37D58-0A7E-9A4A-5642-323C1F56861A}"/>
                </a:ext>
              </a:extLst>
            </p:cNvPr>
            <p:cNvSpPr/>
            <p:nvPr/>
          </p:nvSpPr>
          <p:spPr>
            <a:xfrm>
              <a:off x="709516" y="2810975"/>
              <a:ext cx="1606058" cy="16060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4" name="Graphic 33" descr="Gebruiker">
              <a:extLst>
                <a:ext uri="{FF2B5EF4-FFF2-40B4-BE49-F238E27FC236}">
                  <a16:creationId xmlns:a16="http://schemas.microsoft.com/office/drawing/2014/main" id="{9BA78F1E-C817-E12E-28F7-A2BEC347B4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447" y="2892459"/>
              <a:ext cx="664418" cy="664418"/>
            </a:xfrm>
            <a:prstGeom prst="rect">
              <a:avLst/>
            </a:prstGeom>
          </p:spPr>
        </p:pic>
        <p:pic>
          <p:nvPicPr>
            <p:cNvPr id="39" name="Graphic 38" descr="Gebruiker">
              <a:extLst>
                <a:ext uri="{FF2B5EF4-FFF2-40B4-BE49-F238E27FC236}">
                  <a16:creationId xmlns:a16="http://schemas.microsoft.com/office/drawing/2014/main" id="{C40FEA79-AFBA-75FA-61DE-14E52D4A16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32295" y="3179661"/>
              <a:ext cx="664418" cy="664418"/>
            </a:xfrm>
            <a:prstGeom prst="rect">
              <a:avLst/>
            </a:prstGeom>
          </p:spPr>
        </p:pic>
        <p:pic>
          <p:nvPicPr>
            <p:cNvPr id="40" name="Graphic 39" descr="Gebruiker">
              <a:extLst>
                <a:ext uri="{FF2B5EF4-FFF2-40B4-BE49-F238E27FC236}">
                  <a16:creationId xmlns:a16="http://schemas.microsoft.com/office/drawing/2014/main" id="{9C8DABEA-03DA-EA5E-5518-2FCC673CDC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0871" y="3544575"/>
              <a:ext cx="664418" cy="664418"/>
            </a:xfrm>
            <a:prstGeom prst="rect">
              <a:avLst/>
            </a:prstGeom>
          </p:spPr>
        </p:pic>
        <p:pic>
          <p:nvPicPr>
            <p:cNvPr id="41" name="Graphic 40" descr="Vinkje">
              <a:extLst>
                <a:ext uri="{FF2B5EF4-FFF2-40B4-BE49-F238E27FC236}">
                  <a16:creationId xmlns:a16="http://schemas.microsoft.com/office/drawing/2014/main" id="{BF69DC1C-8C93-D76D-65AF-93CA2C24F28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80178" y="3150954"/>
              <a:ext cx="444080" cy="444080"/>
            </a:xfrm>
            <a:prstGeom prst="rect">
              <a:avLst/>
            </a:prstGeom>
          </p:spPr>
        </p:pic>
        <p:pic>
          <p:nvPicPr>
            <p:cNvPr id="38" name="Graphic 37" descr="Sluiten">
              <a:extLst>
                <a:ext uri="{FF2B5EF4-FFF2-40B4-BE49-F238E27FC236}">
                  <a16:creationId xmlns:a16="http://schemas.microsoft.com/office/drawing/2014/main" id="{B1AE4D84-7209-6276-9E08-4A765FCF20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62790" y="3809310"/>
              <a:ext cx="472857" cy="472857"/>
            </a:xfrm>
            <a:prstGeom prst="rect">
              <a:avLst/>
            </a:prstGeom>
          </p:spPr>
        </p:pic>
        <p:pic>
          <p:nvPicPr>
            <p:cNvPr id="49" name="Graphic 48" descr="Sluiten">
              <a:extLst>
                <a:ext uri="{FF2B5EF4-FFF2-40B4-BE49-F238E27FC236}">
                  <a16:creationId xmlns:a16="http://schemas.microsoft.com/office/drawing/2014/main" id="{53C30E08-FCE8-8B76-387F-0203DC13B6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13549" y="3438837"/>
              <a:ext cx="472857" cy="472857"/>
            </a:xfrm>
            <a:prstGeom prst="rect">
              <a:avLst/>
            </a:prstGeom>
          </p:spPr>
        </p:pic>
      </p:grpSp>
      <p:grpSp>
        <p:nvGrpSpPr>
          <p:cNvPr id="98" name="Groep 97">
            <a:extLst>
              <a:ext uri="{FF2B5EF4-FFF2-40B4-BE49-F238E27FC236}">
                <a16:creationId xmlns:a16="http://schemas.microsoft.com/office/drawing/2014/main" id="{839A22B2-F410-29F4-2886-69064839D0A0}"/>
              </a:ext>
            </a:extLst>
          </p:cNvPr>
          <p:cNvGrpSpPr/>
          <p:nvPr/>
        </p:nvGrpSpPr>
        <p:grpSpPr>
          <a:xfrm>
            <a:off x="7417781" y="866541"/>
            <a:ext cx="4174003" cy="1606059"/>
            <a:chOff x="7417781" y="866541"/>
            <a:chExt cx="4174003" cy="1606059"/>
          </a:xfrm>
        </p:grpSpPr>
        <p:sp>
          <p:nvSpPr>
            <p:cNvPr id="53" name="Ovaal 52">
              <a:extLst>
                <a:ext uri="{FF2B5EF4-FFF2-40B4-BE49-F238E27FC236}">
                  <a16:creationId xmlns:a16="http://schemas.microsoft.com/office/drawing/2014/main" id="{98BD0E19-60F9-E22C-44F3-00D9A454EFCF}"/>
                </a:ext>
              </a:extLst>
            </p:cNvPr>
            <p:cNvSpPr/>
            <p:nvPr/>
          </p:nvSpPr>
          <p:spPr>
            <a:xfrm>
              <a:off x="7417781" y="866541"/>
              <a:ext cx="1606058" cy="16060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6" name="Ovaal 55">
              <a:extLst>
                <a:ext uri="{FF2B5EF4-FFF2-40B4-BE49-F238E27FC236}">
                  <a16:creationId xmlns:a16="http://schemas.microsoft.com/office/drawing/2014/main" id="{A80D20C7-6EC6-57CD-16A2-298064FC45D5}"/>
                </a:ext>
              </a:extLst>
            </p:cNvPr>
            <p:cNvSpPr/>
            <p:nvPr/>
          </p:nvSpPr>
          <p:spPr>
            <a:xfrm>
              <a:off x="9985726" y="866541"/>
              <a:ext cx="1606058" cy="16060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7" name="Graphic 56" descr="Gebruiker">
              <a:extLst>
                <a:ext uri="{FF2B5EF4-FFF2-40B4-BE49-F238E27FC236}">
                  <a16:creationId xmlns:a16="http://schemas.microsoft.com/office/drawing/2014/main" id="{404FC5ED-70D7-CC65-CF9C-A1F974BC67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0271" y="981325"/>
              <a:ext cx="664418" cy="664418"/>
            </a:xfrm>
            <a:prstGeom prst="rect">
              <a:avLst/>
            </a:prstGeom>
          </p:spPr>
        </p:pic>
        <p:pic>
          <p:nvPicPr>
            <p:cNvPr id="58" name="Graphic 57" descr="Gebruiker">
              <a:extLst>
                <a:ext uri="{FF2B5EF4-FFF2-40B4-BE49-F238E27FC236}">
                  <a16:creationId xmlns:a16="http://schemas.microsoft.com/office/drawing/2014/main" id="{D6340EB2-5603-2D62-2F9C-DD79AB947E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2119" y="1268527"/>
              <a:ext cx="664418" cy="664418"/>
            </a:xfrm>
            <a:prstGeom prst="rect">
              <a:avLst/>
            </a:prstGeom>
          </p:spPr>
        </p:pic>
        <p:pic>
          <p:nvPicPr>
            <p:cNvPr id="59" name="Graphic 58" descr="Gebruiker">
              <a:extLst>
                <a:ext uri="{FF2B5EF4-FFF2-40B4-BE49-F238E27FC236}">
                  <a16:creationId xmlns:a16="http://schemas.microsoft.com/office/drawing/2014/main" id="{2DFCB716-DA9B-2B60-7E0B-EC30AD6D1C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70695" y="1633441"/>
              <a:ext cx="664418" cy="664418"/>
            </a:xfrm>
            <a:prstGeom prst="rect">
              <a:avLst/>
            </a:prstGeom>
          </p:spPr>
        </p:pic>
        <p:pic>
          <p:nvPicPr>
            <p:cNvPr id="60" name="Graphic 59" descr="Vinkje">
              <a:extLst>
                <a:ext uri="{FF2B5EF4-FFF2-40B4-BE49-F238E27FC236}">
                  <a16:creationId xmlns:a16="http://schemas.microsoft.com/office/drawing/2014/main" id="{00A044BF-C8D9-CB5A-43B8-CBC6B58A1B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60002" y="1239820"/>
              <a:ext cx="444080" cy="444080"/>
            </a:xfrm>
            <a:prstGeom prst="rect">
              <a:avLst/>
            </a:prstGeom>
          </p:spPr>
        </p:pic>
        <p:pic>
          <p:nvPicPr>
            <p:cNvPr id="61" name="Graphic 60" descr="Sluiten">
              <a:extLst>
                <a:ext uri="{FF2B5EF4-FFF2-40B4-BE49-F238E27FC236}">
                  <a16:creationId xmlns:a16="http://schemas.microsoft.com/office/drawing/2014/main" id="{A714D570-942D-0D83-3950-02C67DE61C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42614" y="1898176"/>
              <a:ext cx="472857" cy="472857"/>
            </a:xfrm>
            <a:prstGeom prst="rect">
              <a:avLst/>
            </a:prstGeom>
          </p:spPr>
        </p:pic>
        <p:pic>
          <p:nvPicPr>
            <p:cNvPr id="62" name="Graphic 61" descr="Sluiten">
              <a:extLst>
                <a:ext uri="{FF2B5EF4-FFF2-40B4-BE49-F238E27FC236}">
                  <a16:creationId xmlns:a16="http://schemas.microsoft.com/office/drawing/2014/main" id="{4A2DBF61-A375-1BE3-EA8E-220E1A152A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93373" y="1527703"/>
              <a:ext cx="472857" cy="472857"/>
            </a:xfrm>
            <a:prstGeom prst="rect">
              <a:avLst/>
            </a:prstGeom>
          </p:spPr>
        </p:pic>
        <p:pic>
          <p:nvPicPr>
            <p:cNvPr id="63" name="Graphic 62" descr="Politie">
              <a:extLst>
                <a:ext uri="{FF2B5EF4-FFF2-40B4-BE49-F238E27FC236}">
                  <a16:creationId xmlns:a16="http://schemas.microsoft.com/office/drawing/2014/main" id="{95BFB7A6-0773-BB23-1E77-52436CBC04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9476" y="993554"/>
              <a:ext cx="676016" cy="676016"/>
            </a:xfrm>
            <a:prstGeom prst="rect">
              <a:avLst/>
            </a:prstGeom>
          </p:spPr>
        </p:pic>
        <p:pic>
          <p:nvPicPr>
            <p:cNvPr id="64" name="Graphic 63" descr="Politie">
              <a:extLst>
                <a:ext uri="{FF2B5EF4-FFF2-40B4-BE49-F238E27FC236}">
                  <a16:creationId xmlns:a16="http://schemas.microsoft.com/office/drawing/2014/main" id="{399709E4-29D5-5A37-7116-473C4ABE0A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7558" y="1256934"/>
              <a:ext cx="676016" cy="676016"/>
            </a:xfrm>
            <a:prstGeom prst="rect">
              <a:avLst/>
            </a:prstGeom>
          </p:spPr>
        </p:pic>
        <p:pic>
          <p:nvPicPr>
            <p:cNvPr id="65" name="Graphic 64" descr="Politie">
              <a:extLst>
                <a:ext uri="{FF2B5EF4-FFF2-40B4-BE49-F238E27FC236}">
                  <a16:creationId xmlns:a16="http://schemas.microsoft.com/office/drawing/2014/main" id="{F0647DC6-E4EC-8681-801D-10A0A42260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9476" y="1669570"/>
              <a:ext cx="676016" cy="676016"/>
            </a:xfrm>
            <a:prstGeom prst="rect">
              <a:avLst/>
            </a:prstGeom>
          </p:spPr>
        </p:pic>
        <p:cxnSp>
          <p:nvCxnSpPr>
            <p:cNvPr id="66" name="Rechte verbindingslijn met pijl 65">
              <a:extLst>
                <a:ext uri="{FF2B5EF4-FFF2-40B4-BE49-F238E27FC236}">
                  <a16:creationId xmlns:a16="http://schemas.microsoft.com/office/drawing/2014/main" id="{3B884865-71B5-02C9-6072-D631E0649CC8}"/>
                </a:ext>
              </a:extLst>
            </p:cNvPr>
            <p:cNvCxnSpPr/>
            <p:nvPr/>
          </p:nvCxnSpPr>
          <p:spPr>
            <a:xfrm>
              <a:off x="9055893" y="1669570"/>
              <a:ext cx="8763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9" name="Groep 98">
            <a:extLst>
              <a:ext uri="{FF2B5EF4-FFF2-40B4-BE49-F238E27FC236}">
                <a16:creationId xmlns:a16="http://schemas.microsoft.com/office/drawing/2014/main" id="{A7C80B3F-84C2-6CDA-2CAD-58008E2C0ABA}"/>
              </a:ext>
            </a:extLst>
          </p:cNvPr>
          <p:cNvGrpSpPr/>
          <p:nvPr/>
        </p:nvGrpSpPr>
        <p:grpSpPr>
          <a:xfrm>
            <a:off x="7417781" y="2588486"/>
            <a:ext cx="4174003" cy="1606059"/>
            <a:chOff x="7417781" y="2588486"/>
            <a:chExt cx="4174003" cy="1606059"/>
          </a:xfrm>
        </p:grpSpPr>
        <p:sp>
          <p:nvSpPr>
            <p:cNvPr id="67" name="Ovaal 66">
              <a:extLst>
                <a:ext uri="{FF2B5EF4-FFF2-40B4-BE49-F238E27FC236}">
                  <a16:creationId xmlns:a16="http://schemas.microsoft.com/office/drawing/2014/main" id="{0ADBDCD4-F904-181D-13E5-87823FA202FE}"/>
                </a:ext>
              </a:extLst>
            </p:cNvPr>
            <p:cNvSpPr/>
            <p:nvPr/>
          </p:nvSpPr>
          <p:spPr>
            <a:xfrm>
              <a:off x="7417781" y="2588486"/>
              <a:ext cx="1606058" cy="16060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8" name="Ovaal 67">
              <a:extLst>
                <a:ext uri="{FF2B5EF4-FFF2-40B4-BE49-F238E27FC236}">
                  <a16:creationId xmlns:a16="http://schemas.microsoft.com/office/drawing/2014/main" id="{616557C8-E261-87C1-EC14-6FE6F81B7160}"/>
                </a:ext>
              </a:extLst>
            </p:cNvPr>
            <p:cNvSpPr/>
            <p:nvPr/>
          </p:nvSpPr>
          <p:spPr>
            <a:xfrm>
              <a:off x="9985726" y="2588486"/>
              <a:ext cx="1606058" cy="16060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9" name="Graphic 68" descr="Gebruiker">
              <a:extLst>
                <a:ext uri="{FF2B5EF4-FFF2-40B4-BE49-F238E27FC236}">
                  <a16:creationId xmlns:a16="http://schemas.microsoft.com/office/drawing/2014/main" id="{D8648DEE-25BD-63C4-2BEA-72B1875574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0271" y="2703270"/>
              <a:ext cx="664418" cy="664418"/>
            </a:xfrm>
            <a:prstGeom prst="rect">
              <a:avLst/>
            </a:prstGeom>
          </p:spPr>
        </p:pic>
        <p:pic>
          <p:nvPicPr>
            <p:cNvPr id="70" name="Graphic 69" descr="Gebruiker">
              <a:extLst>
                <a:ext uri="{FF2B5EF4-FFF2-40B4-BE49-F238E27FC236}">
                  <a16:creationId xmlns:a16="http://schemas.microsoft.com/office/drawing/2014/main" id="{61D27E03-2BF8-CB45-FF81-781398C3E2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2119" y="2990472"/>
              <a:ext cx="664418" cy="664418"/>
            </a:xfrm>
            <a:prstGeom prst="rect">
              <a:avLst/>
            </a:prstGeom>
          </p:spPr>
        </p:pic>
        <p:pic>
          <p:nvPicPr>
            <p:cNvPr id="71" name="Graphic 70" descr="Gebruiker">
              <a:extLst>
                <a:ext uri="{FF2B5EF4-FFF2-40B4-BE49-F238E27FC236}">
                  <a16:creationId xmlns:a16="http://schemas.microsoft.com/office/drawing/2014/main" id="{50A7EE87-E2D7-EED8-6DB3-DD3C19CD4C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70695" y="3355386"/>
              <a:ext cx="664418" cy="664418"/>
            </a:xfrm>
            <a:prstGeom prst="rect">
              <a:avLst/>
            </a:prstGeom>
          </p:spPr>
        </p:pic>
        <p:pic>
          <p:nvPicPr>
            <p:cNvPr id="72" name="Graphic 71" descr="Vinkje">
              <a:extLst>
                <a:ext uri="{FF2B5EF4-FFF2-40B4-BE49-F238E27FC236}">
                  <a16:creationId xmlns:a16="http://schemas.microsoft.com/office/drawing/2014/main" id="{91ABB99D-D57F-6D02-F421-185447E88A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60002" y="2961765"/>
              <a:ext cx="444080" cy="444080"/>
            </a:xfrm>
            <a:prstGeom prst="rect">
              <a:avLst/>
            </a:prstGeom>
          </p:spPr>
        </p:pic>
        <p:pic>
          <p:nvPicPr>
            <p:cNvPr id="75" name="Graphic 74" descr="Politie">
              <a:extLst>
                <a:ext uri="{FF2B5EF4-FFF2-40B4-BE49-F238E27FC236}">
                  <a16:creationId xmlns:a16="http://schemas.microsoft.com/office/drawing/2014/main" id="{A4BF547B-82A3-B727-D8D0-D1877A8CF1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83355" y="3061171"/>
              <a:ext cx="676016" cy="676016"/>
            </a:xfrm>
            <a:prstGeom prst="rect">
              <a:avLst/>
            </a:prstGeom>
          </p:spPr>
        </p:pic>
        <p:cxnSp>
          <p:nvCxnSpPr>
            <p:cNvPr id="78" name="Rechte verbindingslijn met pijl 77">
              <a:extLst>
                <a:ext uri="{FF2B5EF4-FFF2-40B4-BE49-F238E27FC236}">
                  <a16:creationId xmlns:a16="http://schemas.microsoft.com/office/drawing/2014/main" id="{561C4D05-0023-F455-42F2-2A470C5ADD31}"/>
                </a:ext>
              </a:extLst>
            </p:cNvPr>
            <p:cNvCxnSpPr/>
            <p:nvPr/>
          </p:nvCxnSpPr>
          <p:spPr>
            <a:xfrm>
              <a:off x="9055893" y="3391515"/>
              <a:ext cx="8763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9" name="Graphic 78" descr="Vinkje">
              <a:extLst>
                <a:ext uri="{FF2B5EF4-FFF2-40B4-BE49-F238E27FC236}">
                  <a16:creationId xmlns:a16="http://schemas.microsoft.com/office/drawing/2014/main" id="{90C30452-FF60-88A8-051E-2A039DA10D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22150" y="3239517"/>
              <a:ext cx="444080" cy="444080"/>
            </a:xfrm>
            <a:prstGeom prst="rect">
              <a:avLst/>
            </a:prstGeom>
          </p:spPr>
        </p:pic>
        <p:pic>
          <p:nvPicPr>
            <p:cNvPr id="80" name="Graphic 79" descr="Vinkje">
              <a:extLst>
                <a:ext uri="{FF2B5EF4-FFF2-40B4-BE49-F238E27FC236}">
                  <a16:creationId xmlns:a16="http://schemas.microsoft.com/office/drawing/2014/main" id="{CBAD264A-4ADE-46EA-BA18-C098EC9D46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98770" y="3607890"/>
              <a:ext cx="444080" cy="444080"/>
            </a:xfrm>
            <a:prstGeom prst="rect">
              <a:avLst/>
            </a:prstGeom>
          </p:spPr>
        </p:pic>
      </p:grpSp>
      <p:grpSp>
        <p:nvGrpSpPr>
          <p:cNvPr id="100" name="Groep 99">
            <a:extLst>
              <a:ext uri="{FF2B5EF4-FFF2-40B4-BE49-F238E27FC236}">
                <a16:creationId xmlns:a16="http://schemas.microsoft.com/office/drawing/2014/main" id="{9F16D9EE-08C0-27BA-2E4C-8E1B820FDFA2}"/>
              </a:ext>
            </a:extLst>
          </p:cNvPr>
          <p:cNvGrpSpPr/>
          <p:nvPr/>
        </p:nvGrpSpPr>
        <p:grpSpPr>
          <a:xfrm>
            <a:off x="7417781" y="4334628"/>
            <a:ext cx="4174003" cy="1606059"/>
            <a:chOff x="7417781" y="4334628"/>
            <a:chExt cx="4174003" cy="1606059"/>
          </a:xfrm>
        </p:grpSpPr>
        <p:sp>
          <p:nvSpPr>
            <p:cNvPr id="81" name="Ovaal 80">
              <a:extLst>
                <a:ext uri="{FF2B5EF4-FFF2-40B4-BE49-F238E27FC236}">
                  <a16:creationId xmlns:a16="http://schemas.microsoft.com/office/drawing/2014/main" id="{D865FAD6-84D3-E314-AACF-5ED1B71BCF8C}"/>
                </a:ext>
              </a:extLst>
            </p:cNvPr>
            <p:cNvSpPr/>
            <p:nvPr/>
          </p:nvSpPr>
          <p:spPr>
            <a:xfrm>
              <a:off x="7417781" y="4334628"/>
              <a:ext cx="1606058" cy="16060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2" name="Ovaal 81">
              <a:extLst>
                <a:ext uri="{FF2B5EF4-FFF2-40B4-BE49-F238E27FC236}">
                  <a16:creationId xmlns:a16="http://schemas.microsoft.com/office/drawing/2014/main" id="{09F7BF90-92A4-4FF6-247D-6C65763F9061}"/>
                </a:ext>
              </a:extLst>
            </p:cNvPr>
            <p:cNvSpPr/>
            <p:nvPr/>
          </p:nvSpPr>
          <p:spPr>
            <a:xfrm>
              <a:off x="9985726" y="4334628"/>
              <a:ext cx="1606058" cy="16060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3" name="Graphic 82" descr="Gebruiker">
              <a:extLst>
                <a:ext uri="{FF2B5EF4-FFF2-40B4-BE49-F238E27FC236}">
                  <a16:creationId xmlns:a16="http://schemas.microsoft.com/office/drawing/2014/main" id="{748DCA51-5E36-ECE6-C57F-C770F9B3AC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0271" y="4449412"/>
              <a:ext cx="664418" cy="664418"/>
            </a:xfrm>
            <a:prstGeom prst="rect">
              <a:avLst/>
            </a:prstGeom>
          </p:spPr>
        </p:pic>
        <p:pic>
          <p:nvPicPr>
            <p:cNvPr id="84" name="Graphic 83" descr="Gebruiker">
              <a:extLst>
                <a:ext uri="{FF2B5EF4-FFF2-40B4-BE49-F238E27FC236}">
                  <a16:creationId xmlns:a16="http://schemas.microsoft.com/office/drawing/2014/main" id="{79F6D875-0DA7-60A1-B454-D805FB8ED4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2119" y="4736614"/>
              <a:ext cx="664418" cy="664418"/>
            </a:xfrm>
            <a:prstGeom prst="rect">
              <a:avLst/>
            </a:prstGeom>
          </p:spPr>
        </p:pic>
        <p:pic>
          <p:nvPicPr>
            <p:cNvPr id="85" name="Graphic 84" descr="Gebruiker">
              <a:extLst>
                <a:ext uri="{FF2B5EF4-FFF2-40B4-BE49-F238E27FC236}">
                  <a16:creationId xmlns:a16="http://schemas.microsoft.com/office/drawing/2014/main" id="{B3B88016-CECF-B565-C1C7-E5B08C9488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70695" y="5101528"/>
              <a:ext cx="664418" cy="664418"/>
            </a:xfrm>
            <a:prstGeom prst="rect">
              <a:avLst/>
            </a:prstGeom>
          </p:spPr>
        </p:pic>
        <p:pic>
          <p:nvPicPr>
            <p:cNvPr id="87" name="Graphic 86" descr="Politie">
              <a:extLst>
                <a:ext uri="{FF2B5EF4-FFF2-40B4-BE49-F238E27FC236}">
                  <a16:creationId xmlns:a16="http://schemas.microsoft.com/office/drawing/2014/main" id="{594B6E21-D205-77CB-DEEA-4EFE696133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83355" y="4807313"/>
              <a:ext cx="676016" cy="676016"/>
            </a:xfrm>
            <a:prstGeom prst="rect">
              <a:avLst/>
            </a:prstGeom>
          </p:spPr>
        </p:pic>
        <p:cxnSp>
          <p:nvCxnSpPr>
            <p:cNvPr id="88" name="Rechte verbindingslijn met pijl 87">
              <a:extLst>
                <a:ext uri="{FF2B5EF4-FFF2-40B4-BE49-F238E27FC236}">
                  <a16:creationId xmlns:a16="http://schemas.microsoft.com/office/drawing/2014/main" id="{BEE68D98-F62A-9FD4-145E-49A11A5B26D2}"/>
                </a:ext>
              </a:extLst>
            </p:cNvPr>
            <p:cNvCxnSpPr/>
            <p:nvPr/>
          </p:nvCxnSpPr>
          <p:spPr>
            <a:xfrm>
              <a:off x="9055893" y="5137657"/>
              <a:ext cx="8763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1" name="Graphic 90" descr="Sluiten">
              <a:extLst>
                <a:ext uri="{FF2B5EF4-FFF2-40B4-BE49-F238E27FC236}">
                  <a16:creationId xmlns:a16="http://schemas.microsoft.com/office/drawing/2014/main" id="{71F3960E-092A-B634-D645-BDACE93C95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52480" y="5348016"/>
              <a:ext cx="472857" cy="472857"/>
            </a:xfrm>
            <a:prstGeom prst="rect">
              <a:avLst/>
            </a:prstGeom>
          </p:spPr>
        </p:pic>
        <p:pic>
          <p:nvPicPr>
            <p:cNvPr id="92" name="Graphic 91" descr="Sluiten">
              <a:extLst>
                <a:ext uri="{FF2B5EF4-FFF2-40B4-BE49-F238E27FC236}">
                  <a16:creationId xmlns:a16="http://schemas.microsoft.com/office/drawing/2014/main" id="{E192F956-DC8B-F871-4D8F-0AD1E82783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07501" y="4971551"/>
              <a:ext cx="472857" cy="472857"/>
            </a:xfrm>
            <a:prstGeom prst="rect">
              <a:avLst/>
            </a:prstGeom>
          </p:spPr>
        </p:pic>
        <p:pic>
          <p:nvPicPr>
            <p:cNvPr id="93" name="Graphic 92" descr="Sluiten">
              <a:extLst>
                <a:ext uri="{FF2B5EF4-FFF2-40B4-BE49-F238E27FC236}">
                  <a16:creationId xmlns:a16="http://schemas.microsoft.com/office/drawing/2014/main" id="{CE5F8835-4AFC-00E8-057C-8F59B5996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35907" y="4713435"/>
              <a:ext cx="472857" cy="472857"/>
            </a:xfrm>
            <a:prstGeom prst="rect">
              <a:avLst/>
            </a:prstGeom>
          </p:spPr>
        </p:pic>
      </p:grpSp>
    </p:spTree>
    <p:extLst>
      <p:ext uri="{BB962C8B-B14F-4D97-AF65-F5344CB8AC3E}">
        <p14:creationId xmlns:p14="http://schemas.microsoft.com/office/powerpoint/2010/main" val="230223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000"/>
                                  </p:stCondLst>
                                  <p:childTnLst>
                                    <p:set>
                                      <p:cBhvr>
                                        <p:cTn id="17" dur="1" fill="hold">
                                          <p:stCondLst>
                                            <p:cond delay="0"/>
                                          </p:stCondLst>
                                        </p:cTn>
                                        <p:tgtEl>
                                          <p:spTgt spid="24"/>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1000"/>
                                  </p:stCondLst>
                                  <p:childTnLst>
                                    <p:set>
                                      <p:cBhvr>
                                        <p:cTn id="20" dur="1" fill="hold">
                                          <p:stCondLst>
                                            <p:cond delay="0"/>
                                          </p:stCondLst>
                                        </p:cTn>
                                        <p:tgtEl>
                                          <p:spTgt spid="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1000"/>
                                  </p:stCondLst>
                                  <p:childTnLst>
                                    <p:set>
                                      <p:cBhvr>
                                        <p:cTn id="27" dur="1" fill="hold">
                                          <p:stCondLst>
                                            <p:cond delay="0"/>
                                          </p:stCondLst>
                                        </p:cTn>
                                        <p:tgtEl>
                                          <p:spTgt spid="9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FEAB57A6-7CAC-EB5F-0B8F-BB0F7A91BB2A}"/>
              </a:ext>
            </a:extLst>
          </p:cNvPr>
          <p:cNvSpPr>
            <a:spLocks noGrp="1"/>
          </p:cNvSpPr>
          <p:nvPr>
            <p:ph type="body" sz="half" idx="2"/>
          </p:nvPr>
        </p:nvSpPr>
        <p:spPr>
          <a:xfrm>
            <a:off x="635000" y="2266790"/>
            <a:ext cx="5003800" cy="3954623"/>
          </a:xfrm>
        </p:spPr>
        <p:txBody>
          <a:bodyPr/>
          <a:lstStyle/>
          <a:p>
            <a:endParaRPr lang="en-US" dirty="0"/>
          </a:p>
          <a:p>
            <a:r>
              <a:rPr lang="en-US" dirty="0"/>
              <a:t>How epidemics spread:</a:t>
            </a:r>
          </a:p>
          <a:p>
            <a:pPr marL="342900" indent="-342900">
              <a:buFontTx/>
              <a:buChar char="-"/>
            </a:pPr>
            <a:endParaRPr lang="en-US" dirty="0"/>
          </a:p>
          <a:p>
            <a:endParaRPr lang="en-US" dirty="0"/>
          </a:p>
          <a:p>
            <a:endParaRPr lang="en-US" dirty="0"/>
          </a:p>
          <a:p>
            <a:r>
              <a:rPr lang="en-US" dirty="0"/>
              <a:t>Corona simulator:</a:t>
            </a:r>
          </a:p>
        </p:txBody>
      </p:sp>
      <p:sp>
        <p:nvSpPr>
          <p:cNvPr id="3" name="Titel 2">
            <a:extLst>
              <a:ext uri="{FF2B5EF4-FFF2-40B4-BE49-F238E27FC236}">
                <a16:creationId xmlns:a16="http://schemas.microsoft.com/office/drawing/2014/main" id="{88D4945F-9AF9-106C-43DA-E7AA3F7D1B68}"/>
              </a:ext>
            </a:extLst>
          </p:cNvPr>
          <p:cNvSpPr>
            <a:spLocks noGrp="1"/>
          </p:cNvSpPr>
          <p:nvPr>
            <p:ph type="title"/>
          </p:nvPr>
        </p:nvSpPr>
        <p:spPr>
          <a:xfrm>
            <a:off x="635000" y="1052513"/>
            <a:ext cx="5003800" cy="948047"/>
          </a:xfrm>
        </p:spPr>
        <p:txBody>
          <a:bodyPr anchor="t">
            <a:normAutofit/>
          </a:bodyPr>
          <a:lstStyle/>
          <a:p>
            <a:r>
              <a:rPr lang="nl-NL" sz="3100" dirty="0"/>
              <a:t>Voorbeelden van </a:t>
            </a:r>
            <a:br>
              <a:rPr lang="nl-NL" sz="3100" dirty="0"/>
            </a:br>
            <a:r>
              <a:rPr lang="nl-NL" sz="3100" dirty="0"/>
              <a:t>sociale simulaties</a:t>
            </a:r>
          </a:p>
        </p:txBody>
      </p:sp>
      <p:sp>
        <p:nvSpPr>
          <p:cNvPr id="5" name="Tijdelijke aanduiding voor voettekst 4">
            <a:extLst>
              <a:ext uri="{FF2B5EF4-FFF2-40B4-BE49-F238E27FC236}">
                <a16:creationId xmlns:a16="http://schemas.microsoft.com/office/drawing/2014/main" id="{FA9729DB-AC43-E700-6E72-40E024B2D6E8}"/>
              </a:ext>
            </a:extLst>
          </p:cNvPr>
          <p:cNvSpPr>
            <a:spLocks noGrp="1"/>
          </p:cNvSpPr>
          <p:nvPr>
            <p:ph type="ftr" sz="quarter" idx="3"/>
          </p:nvPr>
        </p:nvSpPr>
        <p:spPr>
          <a:xfrm>
            <a:off x="635000" y="6221413"/>
            <a:ext cx="5003800" cy="322075"/>
          </a:xfrm>
        </p:spPr>
        <p:txBody>
          <a:bodyPr anchor="b">
            <a:normAutofit/>
          </a:bodyPr>
          <a:lstStyle/>
          <a:p>
            <a:pPr>
              <a:spcAft>
                <a:spcPts val="600"/>
              </a:spcAft>
            </a:pPr>
            <a:fld id="{16A3CE9D-FB2B-49E3-B471-A7E48324FFB0}" type="datetime4">
              <a:rPr lang="nl-NL" smtClean="0"/>
              <a:pPr>
                <a:spcAft>
                  <a:spcPts val="600"/>
                </a:spcAft>
              </a:pPr>
              <a:t>1 november 2023</a:t>
            </a:fld>
            <a:r>
              <a:rPr lang="en-US" dirty="0"/>
              <a:t> | Dag van het </a:t>
            </a:r>
            <a:r>
              <a:rPr lang="en-US" dirty="0" err="1"/>
              <a:t>Gedrag</a:t>
            </a:r>
            <a:endParaRPr lang="nl-NL" dirty="0"/>
          </a:p>
        </p:txBody>
      </p:sp>
      <p:sp>
        <p:nvSpPr>
          <p:cNvPr id="4" name="Tijdelijke aanduiding voor dianummer 3">
            <a:extLst>
              <a:ext uri="{FF2B5EF4-FFF2-40B4-BE49-F238E27FC236}">
                <a16:creationId xmlns:a16="http://schemas.microsoft.com/office/drawing/2014/main" id="{CD7DEC0D-94A4-68E7-1A80-47FE8A5CC2F9}"/>
              </a:ext>
            </a:extLst>
          </p:cNvPr>
          <p:cNvSpPr>
            <a:spLocks noGrp="1"/>
          </p:cNvSpPr>
          <p:nvPr>
            <p:ph type="sldNum" sz="quarter" idx="25"/>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5</a:t>
            </a:fld>
            <a:endParaRPr lang="nl-NL"/>
          </a:p>
        </p:txBody>
      </p:sp>
      <p:pic>
        <p:nvPicPr>
          <p:cNvPr id="13" name="Tijdelijke aanduiding voor afbeelding 12" descr="Afbeelding met cirkel, patroon, steek&#10;&#10;Automatisch gegenereerde beschrijving">
            <a:extLst>
              <a:ext uri="{FF2B5EF4-FFF2-40B4-BE49-F238E27FC236}">
                <a16:creationId xmlns:a16="http://schemas.microsoft.com/office/drawing/2014/main" id="{E2D0FE6C-2853-A64F-5A7C-81CD471F19EB}"/>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7180" r="7180"/>
          <a:stretch>
            <a:fillRect/>
          </a:stretch>
        </p:blipFill>
        <p:spPr>
          <a:xfrm>
            <a:off x="6096000" y="-1588"/>
            <a:ext cx="6096000" cy="6859588"/>
          </a:xfrm>
        </p:spPr>
      </p:pic>
      <p:pic>
        <p:nvPicPr>
          <p:cNvPr id="6" name="Afbeelding 5" descr="Afbeelding met patroon, steek, zwart-wit&#10;&#10;Automatisch gegenereerde beschrijving">
            <a:extLst>
              <a:ext uri="{FF2B5EF4-FFF2-40B4-BE49-F238E27FC236}">
                <a16:creationId xmlns:a16="http://schemas.microsoft.com/office/drawing/2014/main" id="{685F5006-CDCE-5D6E-2118-D1C21CB70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6222" y="2656868"/>
            <a:ext cx="1587233" cy="1587233"/>
          </a:xfrm>
          <a:prstGeom prst="rect">
            <a:avLst/>
          </a:prstGeom>
        </p:spPr>
      </p:pic>
      <p:pic>
        <p:nvPicPr>
          <p:cNvPr id="8" name="Afbeelding 7" descr="Afbeelding met patroon, plein, pixel, kruiswoordpuzzel&#10;&#10;Automatisch gegenereerde beschrijving">
            <a:extLst>
              <a:ext uri="{FF2B5EF4-FFF2-40B4-BE49-F238E27FC236}">
                <a16:creationId xmlns:a16="http://schemas.microsoft.com/office/drawing/2014/main" id="{929F53C7-18EC-24D4-E010-FC903CC933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6222" y="4451569"/>
            <a:ext cx="1587233" cy="1587233"/>
          </a:xfrm>
          <a:prstGeom prst="rect">
            <a:avLst/>
          </a:prstGeom>
        </p:spPr>
      </p:pic>
    </p:spTree>
    <p:extLst>
      <p:ext uri="{BB962C8B-B14F-4D97-AF65-F5344CB8AC3E}">
        <p14:creationId xmlns:p14="http://schemas.microsoft.com/office/powerpoint/2010/main" val="1179014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440EAE7-4465-0961-E001-2931E29EE4D0}"/>
              </a:ext>
            </a:extLst>
          </p:cNvPr>
          <p:cNvSpPr>
            <a:spLocks noGrp="1"/>
          </p:cNvSpPr>
          <p:nvPr>
            <p:ph type="title"/>
          </p:nvPr>
        </p:nvSpPr>
        <p:spPr/>
        <p:txBody>
          <a:bodyPr/>
          <a:lstStyle/>
          <a:p>
            <a:r>
              <a:rPr lang="en-US" dirty="0" err="1"/>
              <a:t>Waarom</a:t>
            </a:r>
            <a:r>
              <a:rPr lang="en-US" dirty="0"/>
              <a:t> </a:t>
            </a:r>
            <a:r>
              <a:rPr lang="en-US" dirty="0" err="1"/>
              <a:t>simulaties</a:t>
            </a:r>
            <a:r>
              <a:rPr lang="en-US" dirty="0"/>
              <a:t>?</a:t>
            </a:r>
            <a:endParaRPr lang="en-NL" dirty="0"/>
          </a:p>
        </p:txBody>
      </p:sp>
      <p:sp>
        <p:nvSpPr>
          <p:cNvPr id="5" name="Tijdelijke aanduiding voor voettekst 4">
            <a:extLst>
              <a:ext uri="{FF2B5EF4-FFF2-40B4-BE49-F238E27FC236}">
                <a16:creationId xmlns:a16="http://schemas.microsoft.com/office/drawing/2014/main" id="{48299D9D-5504-12FF-B9B8-8CECAFB180A5}"/>
              </a:ext>
            </a:extLst>
          </p:cNvPr>
          <p:cNvSpPr>
            <a:spLocks noGrp="1"/>
          </p:cNvSpPr>
          <p:nvPr>
            <p:ph type="ftr" sz="quarter" idx="3"/>
          </p:nvPr>
        </p:nvSpPr>
        <p:spPr/>
        <p:txBody>
          <a:bodyPr/>
          <a:lstStyle/>
          <a:p>
            <a:fld id="{16A3CE9D-FB2B-49E3-B471-A7E48324FFB0}" type="datetime4">
              <a:rPr lang="nl-NL" smtClean="0"/>
              <a:pPr/>
              <a:t>1 november 2023</a:t>
            </a:fld>
            <a:r>
              <a:rPr lang="en-US" dirty="0"/>
              <a:t> | Dag van het </a:t>
            </a:r>
            <a:r>
              <a:rPr lang="en-US" dirty="0" err="1"/>
              <a:t>Gedrag</a:t>
            </a:r>
            <a:endParaRPr lang="nl-NL" dirty="0"/>
          </a:p>
        </p:txBody>
      </p:sp>
      <p:sp>
        <p:nvSpPr>
          <p:cNvPr id="6" name="Tijdelijke aanduiding voor dianummer 5">
            <a:extLst>
              <a:ext uri="{FF2B5EF4-FFF2-40B4-BE49-F238E27FC236}">
                <a16:creationId xmlns:a16="http://schemas.microsoft.com/office/drawing/2014/main" id="{8A6AF249-CF29-E35F-9C05-FC0C9CA61B23}"/>
              </a:ext>
            </a:extLst>
          </p:cNvPr>
          <p:cNvSpPr>
            <a:spLocks noGrp="1"/>
          </p:cNvSpPr>
          <p:nvPr>
            <p:ph type="sldNum" sz="quarter" idx="25"/>
          </p:nvPr>
        </p:nvSpPr>
        <p:spPr/>
        <p:txBody>
          <a:bodyPr/>
          <a:lstStyle/>
          <a:p>
            <a:fld id="{10A0A6AF-03C5-477E-939A-E28F7E7F05EA}" type="slidenum">
              <a:rPr lang="nl-NL" smtClean="0"/>
              <a:pPr/>
              <a:t>6</a:t>
            </a:fld>
            <a:endParaRPr lang="nl-NL" dirty="0"/>
          </a:p>
        </p:txBody>
      </p:sp>
      <p:graphicFrame>
        <p:nvGraphicFramePr>
          <p:cNvPr id="7" name="Diagram 6">
            <a:extLst>
              <a:ext uri="{FF2B5EF4-FFF2-40B4-BE49-F238E27FC236}">
                <a16:creationId xmlns:a16="http://schemas.microsoft.com/office/drawing/2014/main" id="{440E3462-F008-085E-62B2-4A0C7BEC8976}"/>
              </a:ext>
            </a:extLst>
          </p:cNvPr>
          <p:cNvGraphicFramePr/>
          <p:nvPr/>
        </p:nvGraphicFramePr>
        <p:xfrm>
          <a:off x="1033379" y="1873919"/>
          <a:ext cx="5725361" cy="4095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Staafdiagram">
            <a:extLst>
              <a:ext uri="{FF2B5EF4-FFF2-40B4-BE49-F238E27FC236}">
                <a16:creationId xmlns:a16="http://schemas.microsoft.com/office/drawing/2014/main" id="{7B5A8CBC-2FEF-011D-2553-893741A6C7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89910" y="2829268"/>
            <a:ext cx="619627" cy="619627"/>
          </a:xfrm>
          <a:prstGeom prst="rect">
            <a:avLst/>
          </a:prstGeom>
        </p:spPr>
      </p:pic>
      <p:pic>
        <p:nvPicPr>
          <p:cNvPr id="11" name="Graphic 10" descr="Sluiten">
            <a:extLst>
              <a:ext uri="{FF2B5EF4-FFF2-40B4-BE49-F238E27FC236}">
                <a16:creationId xmlns:a16="http://schemas.microsoft.com/office/drawing/2014/main" id="{C4088440-5E8B-E9F3-FE38-9DDB493A7E6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04474" y="3034084"/>
            <a:ext cx="365962" cy="365962"/>
          </a:xfrm>
          <a:prstGeom prst="rect">
            <a:avLst/>
          </a:prstGeom>
        </p:spPr>
      </p:pic>
      <p:pic>
        <p:nvPicPr>
          <p:cNvPr id="13" name="Graphic 12" descr="Verbindingen">
            <a:extLst>
              <a:ext uri="{FF2B5EF4-FFF2-40B4-BE49-F238E27FC236}">
                <a16:creationId xmlns:a16="http://schemas.microsoft.com/office/drawing/2014/main" id="{BCC32B63-885A-2F4B-637B-E001C39F77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7943" y="2096851"/>
            <a:ext cx="601384" cy="601384"/>
          </a:xfrm>
          <a:prstGeom prst="rect">
            <a:avLst/>
          </a:prstGeom>
        </p:spPr>
      </p:pic>
      <p:pic>
        <p:nvPicPr>
          <p:cNvPr id="17" name="Graphic 16" descr="Schaakstukken">
            <a:extLst>
              <a:ext uri="{FF2B5EF4-FFF2-40B4-BE49-F238E27FC236}">
                <a16:creationId xmlns:a16="http://schemas.microsoft.com/office/drawing/2014/main" id="{94748178-207D-53EE-761D-31FF2DB51D9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89910" y="4391525"/>
            <a:ext cx="572503" cy="572503"/>
          </a:xfrm>
          <a:prstGeom prst="rect">
            <a:avLst/>
          </a:prstGeom>
        </p:spPr>
      </p:pic>
      <p:pic>
        <p:nvPicPr>
          <p:cNvPr id="19" name="Graphic 18" descr="Gevaar">
            <a:extLst>
              <a:ext uri="{FF2B5EF4-FFF2-40B4-BE49-F238E27FC236}">
                <a16:creationId xmlns:a16="http://schemas.microsoft.com/office/drawing/2014/main" id="{24C78D5A-D94C-269A-0041-EDA07144209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41309" y="3609665"/>
            <a:ext cx="530338" cy="530338"/>
          </a:xfrm>
          <a:prstGeom prst="rect">
            <a:avLst/>
          </a:prstGeom>
        </p:spPr>
      </p:pic>
      <p:pic>
        <p:nvPicPr>
          <p:cNvPr id="21" name="Graphic 20" descr="Wiskunde">
            <a:extLst>
              <a:ext uri="{FF2B5EF4-FFF2-40B4-BE49-F238E27FC236}">
                <a16:creationId xmlns:a16="http://schemas.microsoft.com/office/drawing/2014/main" id="{CA057E5C-7BCF-D7DA-B57A-52A6388C876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56033" y="5203518"/>
            <a:ext cx="533558" cy="533558"/>
          </a:xfrm>
          <a:prstGeom prst="rect">
            <a:avLst/>
          </a:prstGeom>
        </p:spPr>
      </p:pic>
      <p:grpSp>
        <p:nvGrpSpPr>
          <p:cNvPr id="28" name="Groep 27">
            <a:extLst>
              <a:ext uri="{FF2B5EF4-FFF2-40B4-BE49-F238E27FC236}">
                <a16:creationId xmlns:a16="http://schemas.microsoft.com/office/drawing/2014/main" id="{87C3B0B4-897D-5D5C-272C-8D139B12EE6C}"/>
              </a:ext>
            </a:extLst>
          </p:cNvPr>
          <p:cNvGrpSpPr/>
          <p:nvPr/>
        </p:nvGrpSpPr>
        <p:grpSpPr>
          <a:xfrm>
            <a:off x="6973304" y="856147"/>
            <a:ext cx="4877710" cy="3283856"/>
            <a:chOff x="4384667" y="541537"/>
            <a:chExt cx="8976388" cy="5988127"/>
          </a:xfrm>
        </p:grpSpPr>
        <p:pic>
          <p:nvPicPr>
            <p:cNvPr id="8" name="Picture 2" descr="Thought Experiment within Thought Experiment | Olga Garnova">
              <a:extLst>
                <a:ext uri="{FF2B5EF4-FFF2-40B4-BE49-F238E27FC236}">
                  <a16:creationId xmlns:a16="http://schemas.microsoft.com/office/drawing/2014/main" id="{A6E1B7A1-BF85-2773-B1A8-F21A3968C0F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23420" y="541537"/>
              <a:ext cx="8237635" cy="59881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IMENSIONS">
              <a:extLst>
                <a:ext uri="{FF2B5EF4-FFF2-40B4-BE49-F238E27FC236}">
                  <a16:creationId xmlns:a16="http://schemas.microsoft.com/office/drawing/2014/main" id="{4127B1FB-A79C-A708-6950-AFED86F3FE0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64343" y="1059971"/>
              <a:ext cx="1188331" cy="9943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46970729-8D64-9734-BE73-7C334D19554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842469" y="3387173"/>
              <a:ext cx="955997" cy="9559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lock Time Hour - Free vector graphic on Pixabay">
              <a:extLst>
                <a:ext uri="{FF2B5EF4-FFF2-40B4-BE49-F238E27FC236}">
                  <a16:creationId xmlns:a16="http://schemas.microsoft.com/office/drawing/2014/main" id="{60F66E20-B474-9ED1-CE81-58707AD31C4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886471" y="1098291"/>
              <a:ext cx="955998" cy="955998"/>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96345711-EFDC-C004-9B33-FEEB0939C937}"/>
                </a:ext>
              </a:extLst>
            </p:cNvPr>
            <p:cNvSpPr txBox="1"/>
            <p:nvPr/>
          </p:nvSpPr>
          <p:spPr>
            <a:xfrm>
              <a:off x="4384667" y="541537"/>
              <a:ext cx="1196087" cy="1323439"/>
            </a:xfrm>
            <a:prstGeom prst="rect">
              <a:avLst/>
            </a:prstGeom>
            <a:noFill/>
          </p:spPr>
          <p:txBody>
            <a:bodyPr wrap="square" rtlCol="0">
              <a:spAutoFit/>
            </a:bodyPr>
            <a:lstStyle/>
            <a:p>
              <a:r>
                <a:rPr lang="en-US" sz="8000" dirty="0">
                  <a:solidFill>
                    <a:srgbClr val="C00000"/>
                  </a:solidFill>
                  <a:latin typeface="Verdana" panose="020B0604030504040204" pitchFamily="34" charset="0"/>
                  <a:ea typeface="Verdana" panose="020B0604030504040204" pitchFamily="34" charset="0"/>
                </a:rPr>
                <a:t>?</a:t>
              </a:r>
              <a:endParaRPr lang="en-NL" sz="8000" dirty="0">
                <a:solidFill>
                  <a:srgbClr val="C00000"/>
                </a:solidFill>
                <a:latin typeface="Verdana" panose="020B0604030504040204" pitchFamily="34" charset="0"/>
                <a:ea typeface="Verdana" panose="020B0604030504040204" pitchFamily="34" charset="0"/>
              </a:endParaRPr>
            </a:p>
          </p:txBody>
        </p:sp>
        <p:pic>
          <p:nvPicPr>
            <p:cNvPr id="16" name="Afbeelding 15">
              <a:extLst>
                <a:ext uri="{FF2B5EF4-FFF2-40B4-BE49-F238E27FC236}">
                  <a16:creationId xmlns:a16="http://schemas.microsoft.com/office/drawing/2014/main" id="{53D8734B-F6AA-4D95-D868-859414E869F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58370" y="3371520"/>
              <a:ext cx="573019" cy="573019"/>
            </a:xfrm>
            <a:prstGeom prst="rect">
              <a:avLst/>
            </a:prstGeom>
          </p:spPr>
        </p:pic>
        <p:pic>
          <p:nvPicPr>
            <p:cNvPr id="18" name="Afbeelding 17">
              <a:extLst>
                <a:ext uri="{FF2B5EF4-FFF2-40B4-BE49-F238E27FC236}">
                  <a16:creationId xmlns:a16="http://schemas.microsoft.com/office/drawing/2014/main" id="{A059DE8C-370A-82F7-603A-366DED6BA85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469951" y="3100664"/>
              <a:ext cx="573019" cy="573019"/>
            </a:xfrm>
            <a:prstGeom prst="rect">
              <a:avLst/>
            </a:prstGeom>
          </p:spPr>
        </p:pic>
        <p:pic>
          <p:nvPicPr>
            <p:cNvPr id="20" name="Afbeelding 19">
              <a:extLst>
                <a:ext uri="{FF2B5EF4-FFF2-40B4-BE49-F238E27FC236}">
                  <a16:creationId xmlns:a16="http://schemas.microsoft.com/office/drawing/2014/main" id="{884E24B8-34FA-FA81-C5BB-AC09F306930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920996" y="3003712"/>
              <a:ext cx="686278" cy="686278"/>
            </a:xfrm>
            <a:prstGeom prst="rect">
              <a:avLst/>
            </a:prstGeom>
          </p:spPr>
        </p:pic>
        <p:pic>
          <p:nvPicPr>
            <p:cNvPr id="24" name="Afbeelding 23">
              <a:extLst>
                <a:ext uri="{FF2B5EF4-FFF2-40B4-BE49-F238E27FC236}">
                  <a16:creationId xmlns:a16="http://schemas.microsoft.com/office/drawing/2014/main" id="{BA7F9F6C-C46E-4956-BC43-E270E4E3077E}"/>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0" r="100000">
                          <a14:foregroundMark x1="17229" y1="58437" x2="17229" y2="58437"/>
                          <a14:foregroundMark x1="29485" y1="44583" x2="29485" y2="44583"/>
                        </a14:backgroundRemoval>
                      </a14:imgEffect>
                    </a14:imgLayer>
                  </a14:imgProps>
                </a:ext>
                <a:ext uri="{28A0092B-C50C-407E-A947-70E740481C1C}">
                  <a14:useLocalDpi xmlns:a14="http://schemas.microsoft.com/office/drawing/2010/main" val="0"/>
                </a:ext>
              </a:extLst>
            </a:blip>
            <a:srcRect t="30323" r="56563" b="25374"/>
            <a:stretch/>
          </p:blipFill>
          <p:spPr>
            <a:xfrm>
              <a:off x="5693934" y="3658029"/>
              <a:ext cx="259989" cy="265166"/>
            </a:xfrm>
            <a:prstGeom prst="rect">
              <a:avLst/>
            </a:prstGeom>
          </p:spPr>
        </p:pic>
        <p:pic>
          <p:nvPicPr>
            <p:cNvPr id="25" name="Afbeelding 24">
              <a:extLst>
                <a:ext uri="{FF2B5EF4-FFF2-40B4-BE49-F238E27FC236}">
                  <a16:creationId xmlns:a16="http://schemas.microsoft.com/office/drawing/2014/main" id="{28FEDD89-ABD6-DAD3-BB04-FC1258CE5694}"/>
                </a:ext>
              </a:extLst>
            </p:cNvPr>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0" b="100000" l="0" r="100000">
                          <a14:foregroundMark x1="17229" y1="58437" x2="17229" y2="58437"/>
                          <a14:foregroundMark x1="29485" y1="44583" x2="29485" y2="44583"/>
                        </a14:backgroundRemoval>
                      </a14:imgEffect>
                    </a14:imgLayer>
                  </a14:imgProps>
                </a:ext>
                <a:ext uri="{28A0092B-C50C-407E-A947-70E740481C1C}">
                  <a14:useLocalDpi xmlns:a14="http://schemas.microsoft.com/office/drawing/2010/main" val="0"/>
                </a:ext>
              </a:extLst>
            </a:blip>
            <a:srcRect l="46695" t="30731" b="25919"/>
            <a:stretch/>
          </p:blipFill>
          <p:spPr>
            <a:xfrm>
              <a:off x="6311356" y="3369054"/>
              <a:ext cx="324990" cy="264293"/>
            </a:xfrm>
            <a:prstGeom prst="rect">
              <a:avLst/>
            </a:prstGeom>
          </p:spPr>
        </p:pic>
        <p:pic>
          <p:nvPicPr>
            <p:cNvPr id="26" name="Afbeelding 25">
              <a:extLst>
                <a:ext uri="{FF2B5EF4-FFF2-40B4-BE49-F238E27FC236}">
                  <a16:creationId xmlns:a16="http://schemas.microsoft.com/office/drawing/2014/main" id="{1FE2C050-8857-6CDD-F28B-FAEE4F85144D}"/>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0" r="100000">
                          <a14:foregroundMark x1="17229" y1="58437" x2="17229" y2="58437"/>
                          <a14:foregroundMark x1="29485" y1="44583" x2="29485" y2="44583"/>
                        </a14:backgroundRemoval>
                      </a14:imgEffect>
                    </a14:imgLayer>
                  </a14:imgProps>
                </a:ext>
                <a:ext uri="{28A0092B-C50C-407E-A947-70E740481C1C}">
                  <a14:useLocalDpi xmlns:a14="http://schemas.microsoft.com/office/drawing/2010/main" val="0"/>
                </a:ext>
              </a:extLst>
            </a:blip>
            <a:srcRect t="30323" r="56563" b="25374"/>
            <a:stretch/>
          </p:blipFill>
          <p:spPr>
            <a:xfrm>
              <a:off x="5427150" y="3361920"/>
              <a:ext cx="259989" cy="265166"/>
            </a:xfrm>
            <a:prstGeom prst="rect">
              <a:avLst/>
            </a:prstGeom>
          </p:spPr>
        </p:pic>
        <p:pic>
          <p:nvPicPr>
            <p:cNvPr id="27" name="Picture 2" descr="De bronafbeelding bekijken">
              <a:extLst>
                <a:ext uri="{FF2B5EF4-FFF2-40B4-BE49-F238E27FC236}">
                  <a16:creationId xmlns:a16="http://schemas.microsoft.com/office/drawing/2014/main" id="{F8CFB34A-978C-1DD7-2909-F2727EAF291D}"/>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9529" t="13149" r="12076" b="6688"/>
            <a:stretch/>
          </p:blipFill>
          <p:spPr bwMode="auto">
            <a:xfrm>
              <a:off x="8568510" y="744322"/>
              <a:ext cx="1274885" cy="112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28416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5BE54577-E331-35AA-EA4A-3AE9D5E2784F}"/>
              </a:ext>
            </a:extLst>
          </p:cNvPr>
          <p:cNvPicPr>
            <a:picLocks noChangeAspect="1"/>
          </p:cNvPicPr>
          <p:nvPr/>
        </p:nvPicPr>
        <p:blipFill>
          <a:blip r:embed="rId3"/>
          <a:stretch>
            <a:fillRect/>
          </a:stretch>
        </p:blipFill>
        <p:spPr>
          <a:xfrm>
            <a:off x="2485937" y="1412572"/>
            <a:ext cx="7051139" cy="4602738"/>
          </a:xfrm>
          <a:prstGeom prst="rect">
            <a:avLst/>
          </a:prstGeom>
        </p:spPr>
      </p:pic>
      <p:sp>
        <p:nvSpPr>
          <p:cNvPr id="3" name="Titel 2">
            <a:extLst>
              <a:ext uri="{FF2B5EF4-FFF2-40B4-BE49-F238E27FC236}">
                <a16:creationId xmlns:a16="http://schemas.microsoft.com/office/drawing/2014/main" id="{0440EAE7-4465-0961-E001-2931E29EE4D0}"/>
              </a:ext>
            </a:extLst>
          </p:cNvPr>
          <p:cNvSpPr>
            <a:spLocks noGrp="1"/>
          </p:cNvSpPr>
          <p:nvPr>
            <p:ph type="title"/>
          </p:nvPr>
        </p:nvSpPr>
        <p:spPr/>
        <p:txBody>
          <a:bodyPr/>
          <a:lstStyle/>
          <a:p>
            <a:r>
              <a:rPr lang="en-US" dirty="0"/>
              <a:t>Bridging the gaps!</a:t>
            </a:r>
            <a:endParaRPr lang="en-NL" dirty="0"/>
          </a:p>
        </p:txBody>
      </p:sp>
      <p:sp>
        <p:nvSpPr>
          <p:cNvPr id="5" name="Tijdelijke aanduiding voor voettekst 4">
            <a:extLst>
              <a:ext uri="{FF2B5EF4-FFF2-40B4-BE49-F238E27FC236}">
                <a16:creationId xmlns:a16="http://schemas.microsoft.com/office/drawing/2014/main" id="{48299D9D-5504-12FF-B9B8-8CECAFB180A5}"/>
              </a:ext>
            </a:extLst>
          </p:cNvPr>
          <p:cNvSpPr>
            <a:spLocks noGrp="1"/>
          </p:cNvSpPr>
          <p:nvPr>
            <p:ph type="ftr" sz="quarter" idx="3"/>
          </p:nvPr>
        </p:nvSpPr>
        <p:spPr/>
        <p:txBody>
          <a:bodyPr/>
          <a:lstStyle/>
          <a:p>
            <a:fld id="{16A3CE9D-FB2B-49E3-B471-A7E48324FFB0}" type="datetime4">
              <a:rPr lang="nl-NL" smtClean="0"/>
              <a:pPr/>
              <a:t>1 november 2023</a:t>
            </a:fld>
            <a:r>
              <a:rPr lang="en-US" dirty="0"/>
              <a:t> | Dag van het </a:t>
            </a:r>
            <a:r>
              <a:rPr lang="en-US" dirty="0" err="1"/>
              <a:t>Gedrag</a:t>
            </a:r>
            <a:endParaRPr lang="nl-NL" dirty="0"/>
          </a:p>
        </p:txBody>
      </p:sp>
      <p:sp>
        <p:nvSpPr>
          <p:cNvPr id="6" name="Tijdelijke aanduiding voor dianummer 5">
            <a:extLst>
              <a:ext uri="{FF2B5EF4-FFF2-40B4-BE49-F238E27FC236}">
                <a16:creationId xmlns:a16="http://schemas.microsoft.com/office/drawing/2014/main" id="{8A6AF249-CF29-E35F-9C05-FC0C9CA61B23}"/>
              </a:ext>
            </a:extLst>
          </p:cNvPr>
          <p:cNvSpPr>
            <a:spLocks noGrp="1"/>
          </p:cNvSpPr>
          <p:nvPr>
            <p:ph type="sldNum" sz="quarter" idx="25"/>
          </p:nvPr>
        </p:nvSpPr>
        <p:spPr/>
        <p:txBody>
          <a:bodyPr/>
          <a:lstStyle/>
          <a:p>
            <a:fld id="{10A0A6AF-03C5-477E-939A-E28F7E7F05EA}" type="slidenum">
              <a:rPr lang="nl-NL" smtClean="0"/>
              <a:pPr/>
              <a:t>7</a:t>
            </a:fld>
            <a:endParaRPr lang="nl-NL" dirty="0"/>
          </a:p>
        </p:txBody>
      </p:sp>
      <p:graphicFrame>
        <p:nvGraphicFramePr>
          <p:cNvPr id="2" name="Diagram 1">
            <a:extLst>
              <a:ext uri="{FF2B5EF4-FFF2-40B4-BE49-F238E27FC236}">
                <a16:creationId xmlns:a16="http://schemas.microsoft.com/office/drawing/2014/main" id="{5643C21B-895C-B65F-DC93-02C76152BDA0}"/>
              </a:ext>
            </a:extLst>
          </p:cNvPr>
          <p:cNvGraphicFramePr/>
          <p:nvPr>
            <p:extLst>
              <p:ext uri="{D42A27DB-BD31-4B8C-83A1-F6EECF244321}">
                <p14:modId xmlns:p14="http://schemas.microsoft.com/office/powerpoint/2010/main" val="1881115571"/>
              </p:ext>
            </p:extLst>
          </p:nvPr>
        </p:nvGraphicFramePr>
        <p:xfrm>
          <a:off x="3550084" y="4328596"/>
          <a:ext cx="5091832" cy="2415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74102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BC69739-C3A2-6AC7-9AFE-652B7BD0F1E2}"/>
              </a:ext>
            </a:extLst>
          </p:cNvPr>
          <p:cNvSpPr>
            <a:spLocks noGrp="1"/>
          </p:cNvSpPr>
          <p:nvPr>
            <p:ph type="title"/>
          </p:nvPr>
        </p:nvSpPr>
        <p:spPr>
          <a:xfrm>
            <a:off x="634999" y="2636838"/>
            <a:ext cx="5003801" cy="1584325"/>
          </a:xfrm>
        </p:spPr>
        <p:txBody>
          <a:bodyPr/>
          <a:lstStyle/>
          <a:p>
            <a:pPr algn="l"/>
            <a:r>
              <a:rPr lang="en-US" sz="3200" dirty="0" err="1"/>
              <a:t>Interactieve</a:t>
            </a:r>
            <a:r>
              <a:rPr lang="en-US" sz="3200" dirty="0"/>
              <a:t> workshop: Bouw je eigen </a:t>
            </a:r>
            <a:r>
              <a:rPr lang="en-US" sz="3200" dirty="0" err="1"/>
              <a:t>simulatie</a:t>
            </a:r>
            <a:r>
              <a:rPr lang="en-US" sz="3200" dirty="0"/>
              <a:t> met </a:t>
            </a:r>
            <a:r>
              <a:rPr lang="en-US" sz="3200" dirty="0" err="1"/>
              <a:t>Netlogo</a:t>
            </a:r>
            <a:endParaRPr lang="nl-NL" dirty="0"/>
          </a:p>
        </p:txBody>
      </p:sp>
      <p:sp>
        <p:nvSpPr>
          <p:cNvPr id="4" name="Tijdelijke aanduiding voor dianummer 3">
            <a:extLst>
              <a:ext uri="{FF2B5EF4-FFF2-40B4-BE49-F238E27FC236}">
                <a16:creationId xmlns:a16="http://schemas.microsoft.com/office/drawing/2014/main" id="{265DCE74-638D-25DB-ED7C-38222BF6464B}"/>
              </a:ext>
            </a:extLst>
          </p:cNvPr>
          <p:cNvSpPr>
            <a:spLocks noGrp="1"/>
          </p:cNvSpPr>
          <p:nvPr>
            <p:ph type="sldNum" sz="quarter" idx="22"/>
          </p:nvPr>
        </p:nvSpPr>
        <p:spPr/>
        <p:txBody>
          <a:bodyPr/>
          <a:lstStyle/>
          <a:p>
            <a:fld id="{10A0A6AF-03C5-477E-939A-E28F7E7F05EA}" type="slidenum">
              <a:rPr lang="nl-NL" smtClean="0"/>
              <a:pPr/>
              <a:t>8</a:t>
            </a:fld>
            <a:endParaRPr lang="nl-NL" dirty="0"/>
          </a:p>
        </p:txBody>
      </p:sp>
      <p:sp>
        <p:nvSpPr>
          <p:cNvPr id="7" name="Tijdelijke aanduiding voor voettekst 6">
            <a:extLst>
              <a:ext uri="{FF2B5EF4-FFF2-40B4-BE49-F238E27FC236}">
                <a16:creationId xmlns:a16="http://schemas.microsoft.com/office/drawing/2014/main" id="{AE6FB9A9-2A04-529D-C474-030448B20E72}"/>
              </a:ext>
            </a:extLst>
          </p:cNvPr>
          <p:cNvSpPr>
            <a:spLocks noGrp="1"/>
          </p:cNvSpPr>
          <p:nvPr>
            <p:ph type="ftr" sz="quarter" idx="3"/>
          </p:nvPr>
        </p:nvSpPr>
        <p:spPr/>
        <p:txBody>
          <a:bodyPr/>
          <a:lstStyle/>
          <a:p>
            <a:fld id="{16A3CE9D-FB2B-49E3-B471-A7E48324FFB0}" type="datetime4">
              <a:rPr lang="nl-NL" smtClean="0"/>
              <a:pPr/>
              <a:t>1 november 2023</a:t>
            </a:fld>
            <a:r>
              <a:rPr lang="en-US" dirty="0"/>
              <a:t> | Dag van het </a:t>
            </a:r>
            <a:r>
              <a:rPr lang="en-US" dirty="0" err="1"/>
              <a:t>Gedrag</a:t>
            </a:r>
            <a:endParaRPr lang="nl-NL" dirty="0"/>
          </a:p>
        </p:txBody>
      </p:sp>
    </p:spTree>
    <p:extLst>
      <p:ext uri="{BB962C8B-B14F-4D97-AF65-F5344CB8AC3E}">
        <p14:creationId xmlns:p14="http://schemas.microsoft.com/office/powerpoint/2010/main" val="2695813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ext Placeholder 1">
            <a:extLst>
              <a:ext uri="{FF2B5EF4-FFF2-40B4-BE49-F238E27FC236}">
                <a16:creationId xmlns:a16="http://schemas.microsoft.com/office/drawing/2014/main" id="{D354A0A6-D607-4EAE-46C1-3BE6C69B1801}"/>
              </a:ext>
            </a:extLst>
          </p:cNvPr>
          <p:cNvSpPr>
            <a:spLocks noGrp="1"/>
          </p:cNvSpPr>
          <p:nvPr>
            <p:ph type="body" sz="half" idx="2"/>
          </p:nvPr>
        </p:nvSpPr>
        <p:spPr>
          <a:xfrm>
            <a:off x="635000" y="2224217"/>
            <a:ext cx="5003800" cy="3997196"/>
          </a:xfrm>
        </p:spPr>
        <p:txBody>
          <a:bodyPr/>
          <a:lstStyle/>
          <a:p>
            <a:r>
              <a:rPr lang="nl-NL" sz="2400" u="sng" dirty="0"/>
              <a:t>Strategieën: </a:t>
            </a:r>
          </a:p>
          <a:p>
            <a:pPr marL="342900" indent="-342900">
              <a:buFont typeface="Arial" panose="020B0604020202020204" pitchFamily="34" charset="0"/>
              <a:buChar char="•"/>
            </a:pPr>
            <a:r>
              <a:rPr lang="en-GB" sz="2400" dirty="0"/>
              <a:t>Random</a:t>
            </a:r>
          </a:p>
          <a:p>
            <a:pPr marL="342900" indent="-342900">
              <a:buFont typeface="Arial" panose="020B0604020202020204" pitchFamily="34" charset="0"/>
              <a:buChar char="•"/>
            </a:pPr>
            <a:r>
              <a:rPr lang="en-GB" sz="2400" dirty="0"/>
              <a:t>Cooperate</a:t>
            </a:r>
          </a:p>
          <a:p>
            <a:pPr marL="342900" indent="-342900">
              <a:buFont typeface="Arial" panose="020B0604020202020204" pitchFamily="34" charset="0"/>
              <a:buChar char="•"/>
            </a:pPr>
            <a:r>
              <a:rPr lang="en-GB" sz="2400" dirty="0"/>
              <a:t>Defect</a:t>
            </a:r>
          </a:p>
          <a:p>
            <a:pPr marL="342900" indent="-342900">
              <a:buFont typeface="Arial" panose="020B0604020202020204" pitchFamily="34" charset="0"/>
              <a:buChar char="•"/>
            </a:pPr>
            <a:r>
              <a:rPr lang="en-GB" sz="2400" dirty="0"/>
              <a:t>Tit-for-tat</a:t>
            </a:r>
          </a:p>
          <a:p>
            <a:pPr marL="342900" indent="-342900">
              <a:buFont typeface="Arial" panose="020B0604020202020204" pitchFamily="34" charset="0"/>
              <a:buChar char="•"/>
            </a:pPr>
            <a:r>
              <a:rPr lang="en-GB" sz="2400" dirty="0"/>
              <a:t>Unforgiving</a:t>
            </a:r>
          </a:p>
          <a:p>
            <a:pPr marL="342900" indent="-342900">
              <a:buFont typeface="Arial" panose="020B0604020202020204" pitchFamily="34" charset="0"/>
              <a:buChar char="•"/>
            </a:pPr>
            <a:r>
              <a:rPr lang="en-GB" sz="2400" dirty="0"/>
              <a:t>Unknown </a:t>
            </a:r>
          </a:p>
          <a:p>
            <a:pPr marL="342900" indent="-342900">
              <a:buFont typeface="Arial" panose="020B0604020202020204" pitchFamily="34" charset="0"/>
              <a:buChar char="•"/>
            </a:pPr>
            <a:endParaRPr lang="en-US" dirty="0"/>
          </a:p>
        </p:txBody>
      </p:sp>
      <p:pic>
        <p:nvPicPr>
          <p:cNvPr id="1026" name="Picture 2" descr="Game theory - Prisoners' Dilemma, Strategy, Economics | Britannica">
            <a:extLst>
              <a:ext uri="{FF2B5EF4-FFF2-40B4-BE49-F238E27FC236}">
                <a16:creationId xmlns:a16="http://schemas.microsoft.com/office/drawing/2014/main" id="{47B274DB-7A28-27C6-1E4B-D5757D37437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856"/>
          <a:stretch/>
        </p:blipFill>
        <p:spPr bwMode="auto">
          <a:xfrm>
            <a:off x="5638800" y="1052513"/>
            <a:ext cx="5320845" cy="5168900"/>
          </a:xfrm>
          <a:prstGeom prst="rect">
            <a:avLst/>
          </a:prstGeom>
          <a:solidFill>
            <a:srgbClr val="FFFFFF"/>
          </a:solidFill>
        </p:spPr>
      </p:pic>
      <p:sp>
        <p:nvSpPr>
          <p:cNvPr id="3" name="Titel 2">
            <a:extLst>
              <a:ext uri="{FF2B5EF4-FFF2-40B4-BE49-F238E27FC236}">
                <a16:creationId xmlns:a16="http://schemas.microsoft.com/office/drawing/2014/main" id="{0440EAE7-4465-0961-E001-2931E29EE4D0}"/>
              </a:ext>
            </a:extLst>
          </p:cNvPr>
          <p:cNvSpPr>
            <a:spLocks noGrp="1"/>
          </p:cNvSpPr>
          <p:nvPr>
            <p:ph type="title"/>
          </p:nvPr>
        </p:nvSpPr>
        <p:spPr>
          <a:xfrm>
            <a:off x="635000" y="1052513"/>
            <a:ext cx="5003800" cy="948047"/>
          </a:xfrm>
        </p:spPr>
        <p:txBody>
          <a:bodyPr anchor="t">
            <a:normAutofit/>
          </a:bodyPr>
          <a:lstStyle/>
          <a:p>
            <a:r>
              <a:rPr lang="en-US" dirty="0"/>
              <a:t>Prisoners' dilemma</a:t>
            </a:r>
            <a:endParaRPr lang="en-NL" dirty="0"/>
          </a:p>
        </p:txBody>
      </p:sp>
      <p:sp>
        <p:nvSpPr>
          <p:cNvPr id="6" name="Tijdelijke aanduiding voor dianummer 5">
            <a:extLst>
              <a:ext uri="{FF2B5EF4-FFF2-40B4-BE49-F238E27FC236}">
                <a16:creationId xmlns:a16="http://schemas.microsoft.com/office/drawing/2014/main" id="{8A6AF249-CF29-E35F-9C05-FC0C9CA61B23}"/>
              </a:ext>
            </a:extLst>
          </p:cNvPr>
          <p:cNvSpPr>
            <a:spLocks noGrp="1"/>
          </p:cNvSpPr>
          <p:nvPr>
            <p:ph type="sldNum" sz="quarter" idx="16"/>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9</a:t>
            </a:fld>
            <a:endParaRPr lang="nl-NL"/>
          </a:p>
        </p:txBody>
      </p:sp>
      <p:sp>
        <p:nvSpPr>
          <p:cNvPr id="5" name="Tijdelijke aanduiding voor voettekst 4">
            <a:extLst>
              <a:ext uri="{FF2B5EF4-FFF2-40B4-BE49-F238E27FC236}">
                <a16:creationId xmlns:a16="http://schemas.microsoft.com/office/drawing/2014/main" id="{48299D9D-5504-12FF-B9B8-8CECAFB180A5}"/>
              </a:ext>
            </a:extLst>
          </p:cNvPr>
          <p:cNvSpPr>
            <a:spLocks noGrp="1"/>
          </p:cNvSpPr>
          <p:nvPr>
            <p:ph type="ftr" sz="quarter" idx="3"/>
          </p:nvPr>
        </p:nvSpPr>
        <p:spPr>
          <a:xfrm>
            <a:off x="635000" y="6221413"/>
            <a:ext cx="5003800" cy="322075"/>
          </a:xfrm>
        </p:spPr>
        <p:txBody>
          <a:bodyPr anchor="b">
            <a:normAutofit/>
          </a:bodyPr>
          <a:lstStyle/>
          <a:p>
            <a:pPr>
              <a:spcAft>
                <a:spcPts val="600"/>
              </a:spcAft>
            </a:pPr>
            <a:fld id="{16A3CE9D-FB2B-49E3-B471-A7E48324FFB0}" type="datetime4">
              <a:rPr lang="nl-NL" smtClean="0"/>
              <a:pPr>
                <a:spcAft>
                  <a:spcPts val="600"/>
                </a:spcAft>
              </a:pPr>
              <a:t>1 november 2023</a:t>
            </a:fld>
            <a:r>
              <a:rPr lang="en-US" dirty="0"/>
              <a:t> | Dag van het </a:t>
            </a:r>
            <a:r>
              <a:rPr lang="en-US" dirty="0" err="1"/>
              <a:t>Gedrag</a:t>
            </a:r>
            <a:endParaRPr lang="nl-NL" dirty="0"/>
          </a:p>
        </p:txBody>
      </p:sp>
      <p:sp>
        <p:nvSpPr>
          <p:cNvPr id="10" name="Rechthoek 9">
            <a:extLst>
              <a:ext uri="{FF2B5EF4-FFF2-40B4-BE49-F238E27FC236}">
                <a16:creationId xmlns:a16="http://schemas.microsoft.com/office/drawing/2014/main" id="{E541AF27-F0DC-F212-6E99-598F70B817B9}"/>
              </a:ext>
            </a:extLst>
          </p:cNvPr>
          <p:cNvSpPr/>
          <p:nvPr/>
        </p:nvSpPr>
        <p:spPr>
          <a:xfrm>
            <a:off x="5638800" y="1052513"/>
            <a:ext cx="1046814" cy="816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91070561"/>
      </p:ext>
    </p:extLst>
  </p:cSld>
  <p:clrMapOvr>
    <a:masterClrMapping/>
  </p:clrMapOvr>
</p:sld>
</file>

<file path=ppt/theme/theme1.xml><?xml version="1.0" encoding="utf-8"?>
<a:theme xmlns:a="http://schemas.openxmlformats.org/drawingml/2006/main" name="BZK Presentatie - alleen lint">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2370</Words>
  <Application>Microsoft Office PowerPoint</Application>
  <PresentationFormat>Breedbeeld</PresentationFormat>
  <Paragraphs>182</Paragraphs>
  <Slides>16</Slides>
  <Notes>15</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16</vt:i4>
      </vt:variant>
    </vt:vector>
  </HeadingPairs>
  <TitlesOfParts>
    <vt:vector size="24" baseType="lpstr">
      <vt:lpstr>amsterdam sans</vt:lpstr>
      <vt:lpstr>-apple-system</vt:lpstr>
      <vt:lpstr>Arial</vt:lpstr>
      <vt:lpstr>Calibri</vt:lpstr>
      <vt:lpstr>Söhne</vt:lpstr>
      <vt:lpstr>Verdana</vt:lpstr>
      <vt:lpstr>Wingdings</vt:lpstr>
      <vt:lpstr>BZK Presentatie - alleen lint</vt:lpstr>
      <vt:lpstr>Digitale gedragssimulatie met agent-based modeling</vt:lpstr>
      <vt:lpstr>Aan het einde van deze sessie...</vt:lpstr>
      <vt:lpstr>Programma Interactieve workshop</vt:lpstr>
      <vt:lpstr>Wat zijn sociale simulaties?</vt:lpstr>
      <vt:lpstr>Voorbeelden van  sociale simulaties</vt:lpstr>
      <vt:lpstr>Waarom simulaties?</vt:lpstr>
      <vt:lpstr>Bridging the gaps!</vt:lpstr>
      <vt:lpstr>Interactieve workshop: Bouw je eigen simulatie met Netlogo</vt:lpstr>
      <vt:lpstr>Prisoners' dilemma</vt:lpstr>
      <vt:lpstr>De taxi-casus</vt:lpstr>
      <vt:lpstr>Basisprincipes model</vt:lpstr>
      <vt:lpstr>Populaties</vt:lpstr>
      <vt:lpstr>Strategieën</vt:lpstr>
      <vt:lpstr>Resultaten </vt:lpstr>
      <vt:lpstr>Wat hebben we geleerd?</vt:lpstr>
      <vt:lpstr>Dank voor jullie aandacht!</vt:lpstr>
    </vt:vector>
  </TitlesOfParts>
  <Company>Rijksoverheid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Haeren, Lilian</dc:creator>
  <cp:lastModifiedBy>Wassenburg, S.I. (Stephanie) - ILT</cp:lastModifiedBy>
  <cp:revision>132</cp:revision>
  <dcterms:created xsi:type="dcterms:W3CDTF">2017-02-27T13:34:08Z</dcterms:created>
  <dcterms:modified xsi:type="dcterms:W3CDTF">2023-11-01T09:24:38Z</dcterms:modified>
</cp:coreProperties>
</file>